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3" r:id="rId3"/>
    <p:sldId id="401" r:id="rId5"/>
    <p:sldId id="371" r:id="rId6"/>
    <p:sldId id="373" r:id="rId7"/>
    <p:sldId id="374" r:id="rId8"/>
    <p:sldId id="375" r:id="rId9"/>
    <p:sldId id="403" r:id="rId10"/>
    <p:sldId id="404" r:id="rId11"/>
    <p:sldId id="376" r:id="rId12"/>
    <p:sldId id="377" r:id="rId13"/>
    <p:sldId id="405" r:id="rId14"/>
    <p:sldId id="372" r:id="rId15"/>
    <p:sldId id="385" r:id="rId16"/>
    <p:sldId id="386" r:id="rId17"/>
    <p:sldId id="387" r:id="rId18"/>
    <p:sldId id="390" r:id="rId19"/>
    <p:sldId id="402" r:id="rId20"/>
    <p:sldId id="393" r:id="rId21"/>
    <p:sldId id="395" r:id="rId22"/>
    <p:sldId id="397" r:id="rId23"/>
    <p:sldId id="396" r:id="rId24"/>
    <p:sldId id="399" r:id="rId25"/>
    <p:sldId id="409" r:id="rId26"/>
    <p:sldId id="410"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沈 垚" initials="沈" lastIdx="0" clrIdx="0"/>
  <p:cmAuthor id="2" name="微信公众号：高中生物节节通" initials="MSOffice"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autoAdjust="0"/>
    <p:restoredTop sz="91245" autoAdjust="0"/>
  </p:normalViewPr>
  <p:slideViewPr>
    <p:cSldViewPr snapToGrid="0">
      <p:cViewPr varScale="1">
        <p:scale>
          <a:sx n="75" d="100"/>
          <a:sy n="75" d="100"/>
        </p:scale>
        <p:origin x="54" y="234"/>
      </p:cViewPr>
      <p:guideLst>
        <p:guide orient="horz" pos="2162"/>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469.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1DE61E22-C492-4574-9AA2-524E178B6A4E}"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000DE19B-67BD-4758-AA63-8CE46F152E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r>
              <a:rPr kumimoji="0" lang="zh-CN" altLang="en-US" sz="1200" b="1" i="0" u="none" strike="noStrike" kern="120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生物进化的基本单位到底是什么？达尔文认为是个体，但现代生物进化理论认为是种群。</a:t>
            </a:r>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r>
              <a:rPr lang="zh-CN" altLang="en-US" sz="1200">
                <a:latin typeface="华文新魏" panose="02010800040101010101" pitchFamily="2" charset="-122"/>
                <a:ea typeface="华文新魏" panose="02010800040101010101" pitchFamily="2" charset="-122"/>
              </a:rPr>
              <a:t>种群中的个体并不是机械地集合在一起</a:t>
            </a:r>
            <a:r>
              <a:rPr lang="en-US" altLang="zh-CN" sz="1200">
                <a:latin typeface="华文新魏" panose="02010800040101010101" pitchFamily="2" charset="-122"/>
                <a:ea typeface="华文新魏" panose="02010800040101010101" pitchFamily="2" charset="-122"/>
              </a:rPr>
              <a:t>,</a:t>
            </a:r>
            <a:r>
              <a:rPr lang="zh-CN" altLang="en-US" sz="1200">
                <a:latin typeface="华文新魏" panose="02010800040101010101" pitchFamily="2" charset="-122"/>
                <a:ea typeface="华文新魏" panose="02010800040101010101" pitchFamily="2" charset="-122"/>
              </a:rPr>
              <a:t>而是彼此可以交配</a:t>
            </a:r>
            <a:r>
              <a:rPr lang="en-US" altLang="zh-CN" sz="1200">
                <a:latin typeface="华文新魏" panose="02010800040101010101" pitchFamily="2" charset="-122"/>
                <a:ea typeface="华文新魏" panose="02010800040101010101" pitchFamily="2" charset="-122"/>
              </a:rPr>
              <a:t>,</a:t>
            </a:r>
            <a:r>
              <a:rPr lang="zh-CN" altLang="en-US" sz="1200">
                <a:latin typeface="华文新魏" panose="02010800040101010101" pitchFamily="2" charset="-122"/>
                <a:ea typeface="华文新魏" panose="02010800040101010101" pitchFamily="2" charset="-122"/>
              </a:rPr>
              <a:t>并通过繁殖将各自的基因传给后代的群体</a:t>
            </a:r>
            <a:r>
              <a:rPr lang="en-US" altLang="zh-CN" sz="1200">
                <a:latin typeface="华文新魏" panose="02010800040101010101" pitchFamily="2" charset="-122"/>
                <a:ea typeface="华文新魏" panose="02010800040101010101" pitchFamily="2" charset="-122"/>
              </a:rPr>
              <a:t>.  </a:t>
            </a:r>
            <a:r>
              <a:rPr lang="zh-CN" altLang="en-US" sz="1200">
                <a:latin typeface="华文新魏" panose="02010800040101010101" pitchFamily="2" charset="-122"/>
                <a:ea typeface="华文新魏" panose="02010800040101010101" pitchFamily="2" charset="-122"/>
              </a:rPr>
              <a:t>所以</a:t>
            </a:r>
            <a:r>
              <a:rPr kumimoji="1" lang="zh-CN" altLang="en-US" sz="1200" b="1">
                <a:solidFill>
                  <a:srgbClr val="FF0000"/>
                </a:solidFill>
                <a:latin typeface="Times New Roman" panose="02020603050405020304" pitchFamily="18" charset="0"/>
                <a:ea typeface="华文新魏" panose="02010800040101010101" pitchFamily="2" charset="-122"/>
              </a:rPr>
              <a:t>说明</a:t>
            </a:r>
            <a:r>
              <a:rPr lang="zh-CN" altLang="en-US" sz="1200" b="1">
                <a:solidFill>
                  <a:srgbClr val="FF0000"/>
                </a:solidFill>
                <a:latin typeface="Times New Roman" panose="02020603050405020304" pitchFamily="18" charset="0"/>
                <a:ea typeface="华文新魏" panose="02010800040101010101" pitchFamily="2" charset="-122"/>
              </a:rPr>
              <a:t>种群是生物</a:t>
            </a:r>
            <a:r>
              <a:rPr lang="zh-CN" altLang="en-US" sz="1200" b="1">
                <a:solidFill>
                  <a:srgbClr val="000099"/>
                </a:solidFill>
                <a:latin typeface="Times New Roman" panose="02020603050405020304" pitchFamily="18" charset="0"/>
                <a:ea typeface="华文新魏" panose="02010800040101010101" pitchFamily="2" charset="-122"/>
              </a:rPr>
              <a:t>繁殖和进化</a:t>
            </a:r>
            <a:r>
              <a:rPr lang="zh-CN" altLang="en-US" sz="1200" b="1">
                <a:solidFill>
                  <a:srgbClr val="FF0000"/>
                </a:solidFill>
                <a:latin typeface="Times New Roman" panose="02020603050405020304" pitchFamily="18" charset="0"/>
                <a:ea typeface="华文新魏" panose="02010800040101010101" pitchFamily="2" charset="-122"/>
              </a:rPr>
              <a:t>的基本单位。</a:t>
            </a:r>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r>
              <a:rPr lang="zh-CN" altLang="en-US"/>
              <a:t>在这里我们可以把自然选择看做一把筛子，而种群中的变异的和没变异的个体当做筛子上各种形状的被筛选对象，只有符合筛子孔径（适应环境）的个体才能被留下来，其它的经过多次筛选会被淘汰。</a:t>
            </a:r>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r>
              <a:rPr lang="zh-CN" altLang="en-US"/>
              <a:t>前面我们已经知道，现存生物的基因，都是长期适应环境的结果，所以一旦改变，往往是有害的。</a:t>
            </a:r>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5"/>
            <p:custDataLst>
              <p:tags r:id="rId5"/>
            </p:custDataLst>
          </p:nvPr>
        </p:nvSpPr>
        <p:spPr/>
        <p:txBody>
          <a:bodyPr/>
          <a:lstStyle/>
          <a:p>
            <a:fld id="{000DE19B-67BD-4758-AA63-8CE46F152EC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8A9D6AD-B57E-44E8-9F1D-F9F409D8306C}" type="slidenum">
              <a:rPr lang="en-US" altLang="zh-CN"/>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8111FF8-5E00-462A-9E7C-FAFC687EB4C1}"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custDataLst>
              <p:tags r:id="rId6"/>
            </p:custDataLst>
          </p:nvPr>
        </p:nvSpPr>
        <p:spPr>
          <a:xfrm>
            <a:off x="0" y="0"/>
            <a:ext cx="12192000" cy="6858000"/>
          </a:xfrm>
          <a:prstGeom prst="rect">
            <a:avLst/>
          </a:prstGeom>
          <a:solidFill>
            <a:srgbClr val="8BB6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custDataLst>
              <p:tags r:id="rId7"/>
            </p:custDataLst>
          </p:nvPr>
        </p:nvSpPr>
        <p:spPr>
          <a:xfrm>
            <a:off x="274320" y="243840"/>
            <a:ext cx="11663680" cy="637032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tags" Target="../tags/tag5.xml"/><Relationship Id="rId2" Type="http://schemas.openxmlformats.org/officeDocument/2006/relationships/tags" Target="../tags/tag4.xml"/><Relationship Id="rId18" Type="http://schemas.openxmlformats.org/officeDocument/2006/relationships/notesSlide" Target="../notesSlides/notesSlide1.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2" Type="http://schemas.openxmlformats.org/officeDocument/2006/relationships/slideLayout" Target="../slideLayouts/slideLayout2.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6.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2" Type="http://schemas.openxmlformats.org/officeDocument/2006/relationships/notesSlide" Target="../notesSlides/notesSlide3.xml"/><Relationship Id="rId31" Type="http://schemas.openxmlformats.org/officeDocument/2006/relationships/slideLayout" Target="../slideLayouts/slideLayout2.xml"/><Relationship Id="rId30" Type="http://schemas.openxmlformats.org/officeDocument/2006/relationships/tags" Target="../tags/tag234.xml"/><Relationship Id="rId3" Type="http://schemas.openxmlformats.org/officeDocument/2006/relationships/tags" Target="../tags/tag208.xml"/><Relationship Id="rId29" Type="http://schemas.openxmlformats.org/officeDocument/2006/relationships/tags" Target="../tags/tag233.xml"/><Relationship Id="rId28" Type="http://schemas.openxmlformats.org/officeDocument/2006/relationships/tags" Target="../tags/tag232.xml"/><Relationship Id="rId27" Type="http://schemas.openxmlformats.org/officeDocument/2006/relationships/tags" Target="../tags/tag231.xml"/><Relationship Id="rId26" Type="http://schemas.openxmlformats.org/officeDocument/2006/relationships/tags" Target="../tags/tag230.xml"/><Relationship Id="rId25" Type="http://schemas.openxmlformats.org/officeDocument/2006/relationships/tags" Target="../tags/tag229.xml"/><Relationship Id="rId24" Type="http://schemas.openxmlformats.org/officeDocument/2006/relationships/tags" Target="../tags/tag228.xml"/><Relationship Id="rId23" Type="http://schemas.openxmlformats.org/officeDocument/2006/relationships/tags" Target="../tags/tag227.xml"/><Relationship Id="rId22" Type="http://schemas.openxmlformats.org/officeDocument/2006/relationships/tags" Target="../tags/tag226.xml"/><Relationship Id="rId21" Type="http://schemas.openxmlformats.org/officeDocument/2006/relationships/tags" Target="../tags/tag225.xml"/><Relationship Id="rId20" Type="http://schemas.openxmlformats.org/officeDocument/2006/relationships/tags" Target="../tags/tag224.xml"/><Relationship Id="rId2" Type="http://schemas.openxmlformats.org/officeDocument/2006/relationships/tags" Target="../tags/tag207.xml"/><Relationship Id="rId19" Type="http://schemas.openxmlformats.org/officeDocument/2006/relationships/tags" Target="../tags/tag223.xml"/><Relationship Id="rId18" Type="http://schemas.openxmlformats.org/officeDocument/2006/relationships/tags" Target="../tags/tag22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image" Target="../media/image14.png"/><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6.xml"/></Relationships>
</file>

<file path=ppt/slides/_rels/slide13.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1" Type="http://schemas.openxmlformats.org/officeDocument/2006/relationships/notesSlide" Target="../notesSlides/notesSlide4.xml"/><Relationship Id="rId20" Type="http://schemas.openxmlformats.org/officeDocument/2006/relationships/slideLayout" Target="../slideLayouts/slideLayout2.xml"/><Relationship Id="rId2" Type="http://schemas.openxmlformats.org/officeDocument/2006/relationships/tags" Target="../tags/tag239.xml"/><Relationship Id="rId19" Type="http://schemas.openxmlformats.org/officeDocument/2006/relationships/tags" Target="../tags/tag256.xml"/><Relationship Id="rId18" Type="http://schemas.openxmlformats.org/officeDocument/2006/relationships/tags" Target="../tags/tag255.xml"/><Relationship Id="rId17" Type="http://schemas.openxmlformats.org/officeDocument/2006/relationships/tags" Target="../tags/tag254.xml"/><Relationship Id="rId16" Type="http://schemas.openxmlformats.org/officeDocument/2006/relationships/tags" Target="../tags/tag253.xml"/><Relationship Id="rId15" Type="http://schemas.openxmlformats.org/officeDocument/2006/relationships/tags" Target="../tags/tag252.xml"/><Relationship Id="rId14" Type="http://schemas.openxmlformats.org/officeDocument/2006/relationships/tags" Target="../tags/tag25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tags" Target="../tags/tag238.xml"/></Relationships>
</file>

<file path=ppt/slides/_rels/slide14.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4" Type="http://schemas.openxmlformats.org/officeDocument/2006/relationships/slideLayout" Target="../slideLayouts/slideLayout2.xml"/><Relationship Id="rId33" Type="http://schemas.openxmlformats.org/officeDocument/2006/relationships/tags" Target="../tags/tag289.xml"/><Relationship Id="rId32" Type="http://schemas.openxmlformats.org/officeDocument/2006/relationships/tags" Target="../tags/tag288.xml"/><Relationship Id="rId31" Type="http://schemas.openxmlformats.org/officeDocument/2006/relationships/tags" Target="../tags/tag287.xml"/><Relationship Id="rId30" Type="http://schemas.openxmlformats.org/officeDocument/2006/relationships/tags" Target="../tags/tag286.xml"/><Relationship Id="rId3" Type="http://schemas.openxmlformats.org/officeDocument/2006/relationships/tags" Target="../tags/tag261.xml"/><Relationship Id="rId29" Type="http://schemas.openxmlformats.org/officeDocument/2006/relationships/tags" Target="../tags/tag285.xml"/><Relationship Id="rId28" Type="http://schemas.openxmlformats.org/officeDocument/2006/relationships/tags" Target="../tags/tag284.xml"/><Relationship Id="rId27" Type="http://schemas.openxmlformats.org/officeDocument/2006/relationships/tags" Target="../tags/tag283.xml"/><Relationship Id="rId26" Type="http://schemas.openxmlformats.org/officeDocument/2006/relationships/tags" Target="../tags/tag282.xml"/><Relationship Id="rId25" Type="http://schemas.openxmlformats.org/officeDocument/2006/relationships/tags" Target="../tags/tag281.xml"/><Relationship Id="rId24" Type="http://schemas.openxmlformats.org/officeDocument/2006/relationships/tags" Target="../tags/tag280.xml"/><Relationship Id="rId23" Type="http://schemas.openxmlformats.org/officeDocument/2006/relationships/tags" Target="../tags/tag279.xml"/><Relationship Id="rId22" Type="http://schemas.openxmlformats.org/officeDocument/2006/relationships/tags" Target="../tags/tag278.xml"/><Relationship Id="rId21" Type="http://schemas.openxmlformats.org/officeDocument/2006/relationships/tags" Target="../tags/tag277.xml"/><Relationship Id="rId20" Type="http://schemas.openxmlformats.org/officeDocument/2006/relationships/tags" Target="../tags/tag276.xml"/><Relationship Id="rId2" Type="http://schemas.openxmlformats.org/officeDocument/2006/relationships/image" Target="../media/image15.png"/><Relationship Id="rId19" Type="http://schemas.openxmlformats.org/officeDocument/2006/relationships/tags" Target="../tags/tag275.xml"/><Relationship Id="rId18" Type="http://schemas.openxmlformats.org/officeDocument/2006/relationships/tags" Target="../tags/tag274.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image" Target="../media/image17.png"/><Relationship Id="rId11" Type="http://schemas.openxmlformats.org/officeDocument/2006/relationships/tags" Target="../tags/tag268.xml"/><Relationship Id="rId10" Type="http://schemas.openxmlformats.org/officeDocument/2006/relationships/image" Target="../media/image16.png"/><Relationship Id="rId1" Type="http://schemas.openxmlformats.org/officeDocument/2006/relationships/tags" Target="../tags/tag260.xml"/></Relationships>
</file>

<file path=ppt/slides/_rels/slide15.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image" Target="../media/image12.png"/><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4" Type="http://schemas.openxmlformats.org/officeDocument/2006/relationships/slideLayout" Target="../slideLayouts/slideLayout2.xml"/><Relationship Id="rId13" Type="http://schemas.openxmlformats.org/officeDocument/2006/relationships/image" Target="../media/image19.png"/><Relationship Id="rId12" Type="http://schemas.openxmlformats.org/officeDocument/2006/relationships/tags" Target="../tags/tag299.xml"/><Relationship Id="rId11" Type="http://schemas.openxmlformats.org/officeDocument/2006/relationships/image" Target="../media/image18.jpeg"/><Relationship Id="rId10" Type="http://schemas.openxmlformats.org/officeDocument/2006/relationships/tags" Target="../tags/tag298.xml"/><Relationship Id="rId1" Type="http://schemas.openxmlformats.org/officeDocument/2006/relationships/tags" Target="../tags/tag290.xml"/></Relationships>
</file>

<file path=ppt/slides/_rels/slide16.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0" Type="http://schemas.openxmlformats.org/officeDocument/2006/relationships/slideLayout" Target="../slideLayouts/slideLayout2.xml"/><Relationship Id="rId2" Type="http://schemas.openxmlformats.org/officeDocument/2006/relationships/image" Target="../media/image20.png"/><Relationship Id="rId19" Type="http://schemas.openxmlformats.org/officeDocument/2006/relationships/tags" Target="../tags/tag317.xml"/><Relationship Id="rId18" Type="http://schemas.openxmlformats.org/officeDocument/2006/relationships/tags" Target="../tags/tag316.xml"/><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tags" Target="../tags/tag300.xml"/></Relationships>
</file>

<file path=ppt/slides/_rels/slide17.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6" Type="http://schemas.openxmlformats.org/officeDocument/2006/relationships/notesSlide" Target="../notesSlides/notesSlide5.xml"/><Relationship Id="rId35" Type="http://schemas.openxmlformats.org/officeDocument/2006/relationships/slideLayout" Target="../slideLayouts/slideLayout2.xml"/><Relationship Id="rId34" Type="http://schemas.openxmlformats.org/officeDocument/2006/relationships/image" Target="../media/image4.png"/><Relationship Id="rId33" Type="http://schemas.openxmlformats.org/officeDocument/2006/relationships/tags" Target="../tags/tag349.xml"/><Relationship Id="rId32" Type="http://schemas.openxmlformats.org/officeDocument/2006/relationships/tags" Target="../tags/tag348.xml"/><Relationship Id="rId31" Type="http://schemas.openxmlformats.org/officeDocument/2006/relationships/tags" Target="../tags/tag347.xml"/><Relationship Id="rId30" Type="http://schemas.openxmlformats.org/officeDocument/2006/relationships/tags" Target="../tags/tag346.xml"/><Relationship Id="rId3" Type="http://schemas.openxmlformats.org/officeDocument/2006/relationships/tags" Target="../tags/tag319.xml"/><Relationship Id="rId29" Type="http://schemas.openxmlformats.org/officeDocument/2006/relationships/tags" Target="../tags/tag345.xml"/><Relationship Id="rId28" Type="http://schemas.openxmlformats.org/officeDocument/2006/relationships/tags" Target="../tags/tag344.xml"/><Relationship Id="rId27" Type="http://schemas.openxmlformats.org/officeDocument/2006/relationships/tags" Target="../tags/tag343.xml"/><Relationship Id="rId26" Type="http://schemas.openxmlformats.org/officeDocument/2006/relationships/tags" Target="../tags/tag342.xml"/><Relationship Id="rId25" Type="http://schemas.openxmlformats.org/officeDocument/2006/relationships/tags" Target="../tags/tag341.xml"/><Relationship Id="rId24" Type="http://schemas.openxmlformats.org/officeDocument/2006/relationships/tags" Target="../tags/tag340.xml"/><Relationship Id="rId23" Type="http://schemas.openxmlformats.org/officeDocument/2006/relationships/tags" Target="../tags/tag339.xml"/><Relationship Id="rId22" Type="http://schemas.openxmlformats.org/officeDocument/2006/relationships/tags" Target="../tags/tag338.xml"/><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image" Target="../media/image3.png"/><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18.xml"/></Relationships>
</file>

<file path=ppt/slides/_rels/slide18.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2" Type="http://schemas.openxmlformats.org/officeDocument/2006/relationships/notesSlide" Target="../notesSlides/notesSlide6.xml"/><Relationship Id="rId31" Type="http://schemas.openxmlformats.org/officeDocument/2006/relationships/slideLayout" Target="../slideLayouts/slideLayout2.xml"/><Relationship Id="rId30" Type="http://schemas.openxmlformats.org/officeDocument/2006/relationships/tags" Target="../tags/tag378.xml"/><Relationship Id="rId3" Type="http://schemas.openxmlformats.org/officeDocument/2006/relationships/tags" Target="../tags/tag355.xml"/><Relationship Id="rId29" Type="http://schemas.openxmlformats.org/officeDocument/2006/relationships/tags" Target="../tags/tag377.xml"/><Relationship Id="rId28" Type="http://schemas.openxmlformats.org/officeDocument/2006/relationships/tags" Target="../tags/tag376.xml"/><Relationship Id="rId27" Type="http://schemas.openxmlformats.org/officeDocument/2006/relationships/tags" Target="../tags/tag375.xml"/><Relationship Id="rId26" Type="http://schemas.openxmlformats.org/officeDocument/2006/relationships/tags" Target="../tags/tag374.xml"/><Relationship Id="rId25" Type="http://schemas.openxmlformats.org/officeDocument/2006/relationships/tags" Target="../tags/tag373.xml"/><Relationship Id="rId24" Type="http://schemas.openxmlformats.org/officeDocument/2006/relationships/tags" Target="../tags/tag372.xml"/><Relationship Id="rId23" Type="http://schemas.openxmlformats.org/officeDocument/2006/relationships/tags" Target="../tags/tag371.xml"/><Relationship Id="rId22" Type="http://schemas.openxmlformats.org/officeDocument/2006/relationships/tags" Target="../tags/tag370.xml"/><Relationship Id="rId21" Type="http://schemas.openxmlformats.org/officeDocument/2006/relationships/tags" Target="../tags/tag369.xml"/><Relationship Id="rId20" Type="http://schemas.openxmlformats.org/officeDocument/2006/relationships/tags" Target="../tags/tag368.xml"/><Relationship Id="rId2" Type="http://schemas.openxmlformats.org/officeDocument/2006/relationships/tags" Target="../tags/tag354.xml"/><Relationship Id="rId19" Type="http://schemas.openxmlformats.org/officeDocument/2006/relationships/tags" Target="../tags/tag367.xml"/><Relationship Id="rId18" Type="http://schemas.openxmlformats.org/officeDocument/2006/relationships/tags" Target="../tags/tag366.xml"/><Relationship Id="rId17" Type="http://schemas.openxmlformats.org/officeDocument/2006/relationships/image" Target="../media/image24.png"/><Relationship Id="rId16" Type="http://schemas.openxmlformats.org/officeDocument/2006/relationships/tags" Target="../tags/tag365.xml"/><Relationship Id="rId15" Type="http://schemas.openxmlformats.org/officeDocument/2006/relationships/image" Target="../media/image23.png"/><Relationship Id="rId14" Type="http://schemas.openxmlformats.org/officeDocument/2006/relationships/tags" Target="../tags/tag364.xml"/><Relationship Id="rId13" Type="http://schemas.openxmlformats.org/officeDocument/2006/relationships/image" Target="../media/image22.png"/><Relationship Id="rId12" Type="http://schemas.openxmlformats.org/officeDocument/2006/relationships/tags" Target="../tags/tag363.xml"/><Relationship Id="rId11" Type="http://schemas.openxmlformats.org/officeDocument/2006/relationships/image" Target="../media/image21.png"/><Relationship Id="rId10" Type="http://schemas.openxmlformats.org/officeDocument/2006/relationships/tags" Target="../tags/tag362.xml"/><Relationship Id="rId1" Type="http://schemas.openxmlformats.org/officeDocument/2006/relationships/tags" Target="../tags/tag353.xml"/></Relationships>
</file>

<file path=ppt/slides/_rels/slide19.xml.rels><?xml version="1.0" encoding="UTF-8" standalone="yes"?>
<Relationships xmlns="http://schemas.openxmlformats.org/package/2006/relationships"><Relationship Id="rId9" Type="http://schemas.openxmlformats.org/officeDocument/2006/relationships/tags" Target="../tags/tag390.xml"/><Relationship Id="rId8" Type="http://schemas.openxmlformats.org/officeDocument/2006/relationships/tags" Target="../tags/tag389.xml"/><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5" Type="http://schemas.openxmlformats.org/officeDocument/2006/relationships/slideLayout" Target="../slideLayouts/slideLayout2.xml"/><Relationship Id="rId24" Type="http://schemas.openxmlformats.org/officeDocument/2006/relationships/tags" Target="../tags/tag403.xml"/><Relationship Id="rId23" Type="http://schemas.openxmlformats.org/officeDocument/2006/relationships/tags" Target="../tags/tag402.xml"/><Relationship Id="rId22" Type="http://schemas.openxmlformats.org/officeDocument/2006/relationships/tags" Target="../tags/tag401.xml"/><Relationship Id="rId21" Type="http://schemas.openxmlformats.org/officeDocument/2006/relationships/tags" Target="../tags/tag400.xml"/><Relationship Id="rId20" Type="http://schemas.openxmlformats.org/officeDocument/2006/relationships/tags" Target="../tags/tag399.xml"/><Relationship Id="rId2" Type="http://schemas.openxmlformats.org/officeDocument/2006/relationships/tags" Target="../tags/tag383.xml"/><Relationship Id="rId19" Type="http://schemas.openxmlformats.org/officeDocument/2006/relationships/tags" Target="../tags/tag398.xml"/><Relationship Id="rId18" Type="http://schemas.openxmlformats.org/officeDocument/2006/relationships/tags" Target="../tags/tag397.xml"/><Relationship Id="rId17" Type="http://schemas.openxmlformats.org/officeDocument/2006/relationships/tags" Target="../tags/tag396.xml"/><Relationship Id="rId16" Type="http://schemas.openxmlformats.org/officeDocument/2006/relationships/image" Target="../media/image26.png"/><Relationship Id="rId15" Type="http://schemas.openxmlformats.org/officeDocument/2006/relationships/tags" Target="../tags/tag395.xml"/><Relationship Id="rId14" Type="http://schemas.openxmlformats.org/officeDocument/2006/relationships/image" Target="../media/image25.png"/><Relationship Id="rId13" Type="http://schemas.openxmlformats.org/officeDocument/2006/relationships/tags" Target="../tags/tag394.xml"/><Relationship Id="rId12" Type="http://schemas.openxmlformats.org/officeDocument/2006/relationships/tags" Target="../tags/tag393.xml"/><Relationship Id="rId11" Type="http://schemas.openxmlformats.org/officeDocument/2006/relationships/tags" Target="../tags/tag392.xml"/><Relationship Id="rId10" Type="http://schemas.openxmlformats.org/officeDocument/2006/relationships/tags" Target="../tags/tag391.xml"/><Relationship Id="rId1" Type="http://schemas.openxmlformats.org/officeDocument/2006/relationships/tags" Target="../tags/tag382.xml"/></Relationships>
</file>

<file path=ppt/slides/_rels/slide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5" Type="http://schemas.openxmlformats.org/officeDocument/2006/relationships/slideLayout" Target="../slideLayouts/slideLayout2.xml"/><Relationship Id="rId34" Type="http://schemas.openxmlformats.org/officeDocument/2006/relationships/image" Target="../media/image4.png"/><Relationship Id="rId33" Type="http://schemas.openxmlformats.org/officeDocument/2006/relationships/tags" Target="../tags/tag51.xml"/><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tags" Target="../tags/tag21.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image" Target="../media/image3.png"/><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image" Target="../media/image12.png"/><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2" Type="http://schemas.openxmlformats.org/officeDocument/2006/relationships/slideLayout" Target="../slideLayouts/slideLayout2.xml"/><Relationship Id="rId11" Type="http://schemas.microsoft.com/office/2007/relationships/hdphoto" Target="../media/image28.wdp"/><Relationship Id="rId10" Type="http://schemas.openxmlformats.org/officeDocument/2006/relationships/image" Target="../media/image27.png"/><Relationship Id="rId1" Type="http://schemas.openxmlformats.org/officeDocument/2006/relationships/tags" Target="../tags/tag404.xml"/></Relationships>
</file>

<file path=ppt/slides/_rels/slide21.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8" Type="http://schemas.openxmlformats.org/officeDocument/2006/relationships/slideLayout" Target="../slideLayouts/slideLayout2.xml"/><Relationship Id="rId37" Type="http://schemas.openxmlformats.org/officeDocument/2006/relationships/tags" Target="../tags/tag448.xml"/><Relationship Id="rId36" Type="http://schemas.openxmlformats.org/officeDocument/2006/relationships/tags" Target="../tags/tag447.xml"/><Relationship Id="rId35" Type="http://schemas.openxmlformats.org/officeDocument/2006/relationships/tags" Target="../tags/tag446.xml"/><Relationship Id="rId34" Type="http://schemas.openxmlformats.org/officeDocument/2006/relationships/tags" Target="../tags/tag445.xml"/><Relationship Id="rId33" Type="http://schemas.openxmlformats.org/officeDocument/2006/relationships/tags" Target="../tags/tag444.xml"/><Relationship Id="rId32" Type="http://schemas.openxmlformats.org/officeDocument/2006/relationships/tags" Target="../tags/tag443.xml"/><Relationship Id="rId31" Type="http://schemas.openxmlformats.org/officeDocument/2006/relationships/tags" Target="../tags/tag442.xml"/><Relationship Id="rId30" Type="http://schemas.openxmlformats.org/officeDocument/2006/relationships/tags" Target="../tags/tag441.xml"/><Relationship Id="rId3" Type="http://schemas.openxmlformats.org/officeDocument/2006/relationships/tags" Target="../tags/tag414.xml"/><Relationship Id="rId29" Type="http://schemas.openxmlformats.org/officeDocument/2006/relationships/tags" Target="../tags/tag440.xml"/><Relationship Id="rId28" Type="http://schemas.openxmlformats.org/officeDocument/2006/relationships/tags" Target="../tags/tag439.xml"/><Relationship Id="rId27" Type="http://schemas.openxmlformats.org/officeDocument/2006/relationships/tags" Target="../tags/tag438.xml"/><Relationship Id="rId26" Type="http://schemas.openxmlformats.org/officeDocument/2006/relationships/tags" Target="../tags/tag437.xml"/><Relationship Id="rId25" Type="http://schemas.openxmlformats.org/officeDocument/2006/relationships/tags" Target="../tags/tag436.xml"/><Relationship Id="rId24" Type="http://schemas.openxmlformats.org/officeDocument/2006/relationships/tags" Target="../tags/tag435.xml"/><Relationship Id="rId23" Type="http://schemas.openxmlformats.org/officeDocument/2006/relationships/tags" Target="../tags/tag434.xml"/><Relationship Id="rId22" Type="http://schemas.openxmlformats.org/officeDocument/2006/relationships/tags" Target="../tags/tag433.xml"/><Relationship Id="rId21" Type="http://schemas.openxmlformats.org/officeDocument/2006/relationships/tags" Target="../tags/tag432.xml"/><Relationship Id="rId20" Type="http://schemas.openxmlformats.org/officeDocument/2006/relationships/tags" Target="../tags/tag431.xml"/><Relationship Id="rId2" Type="http://schemas.openxmlformats.org/officeDocument/2006/relationships/tags" Target="../tags/tag413.xml"/><Relationship Id="rId19" Type="http://schemas.openxmlformats.org/officeDocument/2006/relationships/tags" Target="../tags/tag430.xml"/><Relationship Id="rId18" Type="http://schemas.openxmlformats.org/officeDocument/2006/relationships/tags" Target="../tags/tag429.xml"/><Relationship Id="rId17" Type="http://schemas.openxmlformats.org/officeDocument/2006/relationships/tags" Target="../tags/tag428.xml"/><Relationship Id="rId16" Type="http://schemas.openxmlformats.org/officeDocument/2006/relationships/tags" Target="../tags/tag427.xml"/><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22.xml.rels><?xml version="1.0" encoding="UTF-8" standalone="yes"?>
<Relationships xmlns="http://schemas.openxmlformats.org/package/2006/relationships"><Relationship Id="rId9" Type="http://schemas.openxmlformats.org/officeDocument/2006/relationships/tags" Target="../tags/tag456.xml"/><Relationship Id="rId8" Type="http://schemas.openxmlformats.org/officeDocument/2006/relationships/tags" Target="../tags/tag455.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image" Target="../media/image29.png"/><Relationship Id="rId14" Type="http://schemas.openxmlformats.org/officeDocument/2006/relationships/slideLayout" Target="../slideLayouts/slideLayout2.xml"/><Relationship Id="rId13" Type="http://schemas.openxmlformats.org/officeDocument/2006/relationships/tags" Target="../tags/tag460.xml"/><Relationship Id="rId12" Type="http://schemas.openxmlformats.org/officeDocument/2006/relationships/tags" Target="../tags/tag459.xml"/><Relationship Id="rId11" Type="http://schemas.openxmlformats.org/officeDocument/2006/relationships/tags" Target="../tags/tag458.xml"/><Relationship Id="rId10" Type="http://schemas.openxmlformats.org/officeDocument/2006/relationships/tags" Target="../tags/tag457.xml"/><Relationship Id="rId1" Type="http://schemas.openxmlformats.org/officeDocument/2006/relationships/tags" Target="../tags/tag44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2.xml"/><Relationship Id="rId1" Type="http://schemas.openxmlformats.org/officeDocument/2006/relationships/tags" Target="../tags/tag4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58.xml"/><Relationship Id="rId7" Type="http://schemas.openxmlformats.org/officeDocument/2006/relationships/image" Target="../media/image5.jpeg"/><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openxmlformats.org/officeDocument/2006/relationships/tags" Target="../tags/tag59.xml"/><Relationship Id="rId1" Type="http://schemas.openxmlformats.org/officeDocument/2006/relationships/tags" Target="../tags/tag52.xml"/></Relationships>
</file>

<file path=ppt/slides/_rels/slide4.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2" Type="http://schemas.openxmlformats.org/officeDocument/2006/relationships/slideLayout" Target="../slideLayouts/slideLayout2.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9" Type="http://schemas.openxmlformats.org/officeDocument/2006/relationships/tags" Target="../tags/tag82.xml"/><Relationship Id="rId83" Type="http://schemas.openxmlformats.org/officeDocument/2006/relationships/slideLayout" Target="../slideLayouts/slideLayout2.xml"/><Relationship Id="rId82" Type="http://schemas.openxmlformats.org/officeDocument/2006/relationships/tags" Target="../tags/tag153.xml"/><Relationship Id="rId81" Type="http://schemas.openxmlformats.org/officeDocument/2006/relationships/tags" Target="../tags/tag152.xml"/><Relationship Id="rId80" Type="http://schemas.openxmlformats.org/officeDocument/2006/relationships/tags" Target="../tags/tag151.xml"/><Relationship Id="rId8" Type="http://schemas.openxmlformats.org/officeDocument/2006/relationships/tags" Target="../tags/tag81.xml"/><Relationship Id="rId79" Type="http://schemas.openxmlformats.org/officeDocument/2006/relationships/tags" Target="../tags/tag150.xml"/><Relationship Id="rId78" Type="http://schemas.openxmlformats.org/officeDocument/2006/relationships/tags" Target="../tags/tag149.xml"/><Relationship Id="rId77" Type="http://schemas.openxmlformats.org/officeDocument/2006/relationships/tags" Target="../tags/tag148.xml"/><Relationship Id="rId76" Type="http://schemas.openxmlformats.org/officeDocument/2006/relationships/tags" Target="../tags/tag147.xml"/><Relationship Id="rId75" Type="http://schemas.openxmlformats.org/officeDocument/2006/relationships/tags" Target="../tags/tag146.xml"/><Relationship Id="rId74" Type="http://schemas.openxmlformats.org/officeDocument/2006/relationships/tags" Target="../tags/tag145.xml"/><Relationship Id="rId73" Type="http://schemas.openxmlformats.org/officeDocument/2006/relationships/tags" Target="../tags/tag144.xml"/><Relationship Id="rId72" Type="http://schemas.openxmlformats.org/officeDocument/2006/relationships/tags" Target="../tags/tag143.xml"/><Relationship Id="rId71" Type="http://schemas.openxmlformats.org/officeDocument/2006/relationships/tags" Target="../tags/tag142.xml"/><Relationship Id="rId70" Type="http://schemas.openxmlformats.org/officeDocument/2006/relationships/tags" Target="../tags/tag141.xml"/><Relationship Id="rId7" Type="http://schemas.openxmlformats.org/officeDocument/2006/relationships/tags" Target="../tags/tag80.xml"/><Relationship Id="rId69" Type="http://schemas.openxmlformats.org/officeDocument/2006/relationships/tags" Target="../tags/tag140.xml"/><Relationship Id="rId68" Type="http://schemas.openxmlformats.org/officeDocument/2006/relationships/tags" Target="../tags/tag139.xml"/><Relationship Id="rId67" Type="http://schemas.openxmlformats.org/officeDocument/2006/relationships/tags" Target="../tags/tag138.xml"/><Relationship Id="rId66" Type="http://schemas.openxmlformats.org/officeDocument/2006/relationships/tags" Target="../tags/tag137.xml"/><Relationship Id="rId65" Type="http://schemas.openxmlformats.org/officeDocument/2006/relationships/tags" Target="../tags/tag136.xml"/><Relationship Id="rId64" Type="http://schemas.openxmlformats.org/officeDocument/2006/relationships/tags" Target="../tags/tag135.xml"/><Relationship Id="rId63" Type="http://schemas.openxmlformats.org/officeDocument/2006/relationships/tags" Target="../tags/tag134.xml"/><Relationship Id="rId62" Type="http://schemas.openxmlformats.org/officeDocument/2006/relationships/tags" Target="../tags/tag133.xml"/><Relationship Id="rId61" Type="http://schemas.openxmlformats.org/officeDocument/2006/relationships/tags" Target="../tags/tag132.xml"/><Relationship Id="rId60" Type="http://schemas.openxmlformats.org/officeDocument/2006/relationships/tags" Target="../tags/tag131.xml"/><Relationship Id="rId6" Type="http://schemas.openxmlformats.org/officeDocument/2006/relationships/tags" Target="../tags/tag79.xml"/><Relationship Id="rId59" Type="http://schemas.openxmlformats.org/officeDocument/2006/relationships/tags" Target="../tags/tag130.xml"/><Relationship Id="rId58" Type="http://schemas.openxmlformats.org/officeDocument/2006/relationships/tags" Target="../tags/tag129.xml"/><Relationship Id="rId57" Type="http://schemas.openxmlformats.org/officeDocument/2006/relationships/tags" Target="../tags/tag128.xml"/><Relationship Id="rId56" Type="http://schemas.openxmlformats.org/officeDocument/2006/relationships/tags" Target="../tags/tag127.xml"/><Relationship Id="rId55" Type="http://schemas.openxmlformats.org/officeDocument/2006/relationships/tags" Target="../tags/tag126.xml"/><Relationship Id="rId54" Type="http://schemas.openxmlformats.org/officeDocument/2006/relationships/tags" Target="../tags/tag125.xml"/><Relationship Id="rId53" Type="http://schemas.openxmlformats.org/officeDocument/2006/relationships/tags" Target="../tags/tag124.xml"/><Relationship Id="rId52" Type="http://schemas.openxmlformats.org/officeDocument/2006/relationships/tags" Target="../tags/tag123.xml"/><Relationship Id="rId51" Type="http://schemas.openxmlformats.org/officeDocument/2006/relationships/image" Target="../media/image8.png"/><Relationship Id="rId50" Type="http://schemas.openxmlformats.org/officeDocument/2006/relationships/tags" Target="../tags/tag122.xml"/><Relationship Id="rId5" Type="http://schemas.openxmlformats.org/officeDocument/2006/relationships/tags" Target="../tags/tag78.xml"/><Relationship Id="rId49" Type="http://schemas.openxmlformats.org/officeDocument/2006/relationships/tags" Target="../tags/tag121.xml"/><Relationship Id="rId48" Type="http://schemas.openxmlformats.org/officeDocument/2006/relationships/image" Target="../media/image7.png"/><Relationship Id="rId47" Type="http://schemas.openxmlformats.org/officeDocument/2006/relationships/tags" Target="../tags/tag120.xml"/><Relationship Id="rId46" Type="http://schemas.openxmlformats.org/officeDocument/2006/relationships/tags" Target="../tags/tag119.xml"/><Relationship Id="rId45" Type="http://schemas.openxmlformats.org/officeDocument/2006/relationships/tags" Target="../tags/tag118.xml"/><Relationship Id="rId44" Type="http://schemas.openxmlformats.org/officeDocument/2006/relationships/tags" Target="../tags/tag117.xml"/><Relationship Id="rId43" Type="http://schemas.openxmlformats.org/officeDocument/2006/relationships/tags" Target="../tags/tag116.xml"/><Relationship Id="rId42" Type="http://schemas.openxmlformats.org/officeDocument/2006/relationships/tags" Target="../tags/tag115.xml"/><Relationship Id="rId41" Type="http://schemas.openxmlformats.org/officeDocument/2006/relationships/tags" Target="../tags/tag114.xml"/><Relationship Id="rId40" Type="http://schemas.openxmlformats.org/officeDocument/2006/relationships/tags" Target="../tags/tag113.xml"/><Relationship Id="rId4" Type="http://schemas.openxmlformats.org/officeDocument/2006/relationships/tags" Target="../tags/tag77.xml"/><Relationship Id="rId39" Type="http://schemas.openxmlformats.org/officeDocument/2006/relationships/tags" Target="../tags/tag112.xml"/><Relationship Id="rId38" Type="http://schemas.openxmlformats.org/officeDocument/2006/relationships/tags" Target="../tags/tag111.xml"/><Relationship Id="rId37" Type="http://schemas.openxmlformats.org/officeDocument/2006/relationships/tags" Target="../tags/tag110.xml"/><Relationship Id="rId36" Type="http://schemas.openxmlformats.org/officeDocument/2006/relationships/tags" Target="../tags/tag109.xml"/><Relationship Id="rId35" Type="http://schemas.openxmlformats.org/officeDocument/2006/relationships/tags" Target="../tags/tag108.xml"/><Relationship Id="rId34" Type="http://schemas.openxmlformats.org/officeDocument/2006/relationships/tags" Target="../tags/tag107.xml"/><Relationship Id="rId33" Type="http://schemas.openxmlformats.org/officeDocument/2006/relationships/tags" Target="../tags/tag106.xml"/><Relationship Id="rId32" Type="http://schemas.openxmlformats.org/officeDocument/2006/relationships/tags" Target="../tags/tag105.xml"/><Relationship Id="rId31" Type="http://schemas.openxmlformats.org/officeDocument/2006/relationships/tags" Target="../tags/tag104.xml"/><Relationship Id="rId30" Type="http://schemas.openxmlformats.org/officeDocument/2006/relationships/tags" Target="../tags/tag103.xml"/><Relationship Id="rId3" Type="http://schemas.openxmlformats.org/officeDocument/2006/relationships/tags" Target="../tags/tag76.xml"/><Relationship Id="rId29" Type="http://schemas.openxmlformats.org/officeDocument/2006/relationships/tags" Target="../tags/tag102.xml"/><Relationship Id="rId28" Type="http://schemas.openxmlformats.org/officeDocument/2006/relationships/tags" Target="../tags/tag101.xml"/><Relationship Id="rId27" Type="http://schemas.openxmlformats.org/officeDocument/2006/relationships/tags" Target="../tags/tag100.xml"/><Relationship Id="rId26" Type="http://schemas.openxmlformats.org/officeDocument/2006/relationships/tags" Target="../tags/tag99.xml"/><Relationship Id="rId25" Type="http://schemas.openxmlformats.org/officeDocument/2006/relationships/tags" Target="../tags/tag98.xml"/><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75.xml"/><Relationship Id="rId19" Type="http://schemas.openxmlformats.org/officeDocument/2006/relationships/tags" Target="../tags/tag9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4.xml"/></Relationships>
</file>

<file path=ppt/slides/_rels/slide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58.xml"/><Relationship Id="rId7" Type="http://schemas.openxmlformats.org/officeDocument/2006/relationships/tags" Target="../../../../../tags/tag163.xml"/><Relationship Id="rId6" Type="http://schemas.openxmlformats.org/officeDocument/2006/relationships/image" Target="../media/image9.png"/><Relationship Id="rId5" Type="http://schemas.openxmlformats.org/officeDocument/2006/relationships/tags" Target="../tags/tag157.xml"/><Relationship Id="rId4" Type="http://schemas.openxmlformats.org/officeDocument/2006/relationships/tags" Target="../../../../../tags/tag162.xml"/><Relationship Id="rId3" Type="http://schemas.openxmlformats.org/officeDocument/2006/relationships/tags" Target="../tags/tag156.xml"/><Relationship Id="rId2" Type="http://schemas.openxmlformats.org/officeDocument/2006/relationships/tags" Target="../tags/tag155.xml"/><Relationship Id="rId17" Type="http://schemas.openxmlformats.org/officeDocument/2006/relationships/slideLayout" Target="../slideLayouts/slideLayout2.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4.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1.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image" Target="../media/image12.png"/><Relationship Id="rId4" Type="http://schemas.openxmlformats.org/officeDocument/2006/relationships/tags" Target="../tags/tag169.xml"/><Relationship Id="rId3" Type="http://schemas.openxmlformats.org/officeDocument/2006/relationships/tags" Target="../tags/tag168.xml"/><Relationship Id="rId21" Type="http://schemas.openxmlformats.org/officeDocument/2006/relationships/slideLayout" Target="../slideLayouts/slideLayout2.xml"/><Relationship Id="rId20" Type="http://schemas.openxmlformats.org/officeDocument/2006/relationships/tags" Target="../tags/tag184.xml"/><Relationship Id="rId2" Type="http://schemas.openxmlformats.org/officeDocument/2006/relationships/tags" Target="../tags/tag167.xml"/><Relationship Id="rId19" Type="http://schemas.openxmlformats.org/officeDocument/2006/relationships/tags" Target="../tags/tag183.xml"/><Relationship Id="rId18" Type="http://schemas.openxmlformats.org/officeDocument/2006/relationships/tags" Target="../tags/tag182.xml"/><Relationship Id="rId17" Type="http://schemas.openxmlformats.org/officeDocument/2006/relationships/tags" Target="../tags/tag181.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495425" y="627167"/>
            <a:ext cx="9401175" cy="8309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zh-CN" altLang="en-US" sz="4800" b="1">
                <a:solidFill>
                  <a:srgbClr val="8BB6D0"/>
                </a:solidFill>
                <a:effectLst/>
                <a:latin typeface="微软雅黑" panose="020B0503020204020204" pitchFamily="34" charset="-122"/>
                <a:ea typeface="微软雅黑" panose="020B0503020204020204" pitchFamily="34" charset="-122"/>
              </a:rPr>
              <a:t>种群基因组成的变化与物种的形成</a:t>
            </a:r>
            <a:endParaRPr lang="zh-CN" altLang="en-US" sz="4800" b="1">
              <a:solidFill>
                <a:srgbClr val="8BB6D0"/>
              </a:solidFill>
              <a:effectLst/>
              <a:latin typeface="微软雅黑" panose="020B0503020204020204" pitchFamily="34" charset="-122"/>
              <a:ea typeface="微软雅黑" panose="020B0503020204020204" pitchFamily="34" charset="-122"/>
            </a:endParaRPr>
          </a:p>
        </p:txBody>
      </p:sp>
      <p:grpSp>
        <p:nvGrpSpPr>
          <p:cNvPr id="45" name="组合 44"/>
          <p:cNvGrpSpPr/>
          <p:nvPr>
            <p:custDataLst>
              <p:tags r:id="rId2"/>
            </p:custDataLst>
          </p:nvPr>
        </p:nvGrpSpPr>
        <p:grpSpPr>
          <a:xfrm>
            <a:off x="199164" y="2369262"/>
            <a:ext cx="11666390" cy="4290022"/>
            <a:chOff x="199164" y="2369262"/>
            <a:chExt cx="11666390" cy="4290022"/>
          </a:xfrm>
        </p:grpSpPr>
        <p:pic>
          <p:nvPicPr>
            <p:cNvPr id="33" name="图片 32"/>
            <p:cNvPicPr>
              <a:picLocks noChangeAspect="1"/>
            </p:cNvPicPr>
            <p:nvPr>
              <p:custDataLst>
                <p:tags r:id="rId3"/>
              </p:custDataLst>
            </p:nvPr>
          </p:nvPicPr>
          <p:blipFill>
            <a:blip r:embed="rId4">
              <a:extLst>
                <a:ext uri="{BEBA8EAE-BF5A-486C-A8C5-ECC9F3942E4B}">
                  <a14:imgProps xmlns:a14="http://schemas.microsoft.com/office/drawing/2010/main">
                    <a14:imgLayer r:embed="rId5">
                      <a14:imgEffect>
                        <a14:saturation sat="205000"/>
                      </a14:imgEffect>
                    </a14:imgLayer>
                  </a14:imgProps>
                </a:ext>
                <a:ext uri="{28A0092B-C50C-407E-A947-70E740481C1C}">
                  <a14:useLocalDpi xmlns:a14="http://schemas.microsoft.com/office/drawing/2010/main" val="0"/>
                </a:ext>
              </a:extLst>
            </a:blip>
            <a:stretch>
              <a:fillRect/>
            </a:stretch>
          </p:blipFill>
          <p:spPr>
            <a:xfrm>
              <a:off x="199164" y="2369262"/>
              <a:ext cx="11666390" cy="4290022"/>
            </a:xfrm>
            <a:prstGeom prst="rect">
              <a:avLst/>
            </a:prstGeom>
            <a:ln>
              <a:noFill/>
            </a:ln>
            <a:effectLst>
              <a:softEdge rad="112500"/>
            </a:effectLst>
          </p:spPr>
        </p:pic>
        <p:sp>
          <p:nvSpPr>
            <p:cNvPr id="34" name="文本框 33"/>
            <p:cNvSpPr txBox="1"/>
            <p:nvPr>
              <p:custDataLst>
                <p:tags r:id="rId6"/>
              </p:custDataLst>
            </p:nvPr>
          </p:nvSpPr>
          <p:spPr>
            <a:xfrm>
              <a:off x="660400" y="4326313"/>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35" name="文本框 34"/>
            <p:cNvSpPr txBox="1"/>
            <p:nvPr>
              <p:custDataLst>
                <p:tags r:id="rId7"/>
              </p:custDataLst>
            </p:nvPr>
          </p:nvSpPr>
          <p:spPr>
            <a:xfrm>
              <a:off x="878840" y="4610913"/>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36" name="文本框 35"/>
            <p:cNvSpPr txBox="1"/>
            <p:nvPr>
              <p:custDataLst>
                <p:tags r:id="rId8"/>
              </p:custDataLst>
            </p:nvPr>
          </p:nvSpPr>
          <p:spPr>
            <a:xfrm>
              <a:off x="629920" y="5969051"/>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37" name="文本框 36"/>
            <p:cNvSpPr txBox="1"/>
            <p:nvPr>
              <p:custDataLst>
                <p:tags r:id="rId9"/>
              </p:custDataLst>
            </p:nvPr>
          </p:nvSpPr>
          <p:spPr>
            <a:xfrm>
              <a:off x="1309596" y="5865956"/>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38" name="文本框 37"/>
            <p:cNvSpPr txBox="1"/>
            <p:nvPr>
              <p:custDataLst>
                <p:tags r:id="rId10"/>
              </p:custDataLst>
            </p:nvPr>
          </p:nvSpPr>
          <p:spPr>
            <a:xfrm>
              <a:off x="2346142" y="5911727"/>
              <a:ext cx="497840" cy="375920"/>
            </a:xfrm>
            <a:prstGeom prst="rect">
              <a:avLst/>
            </a:prstGeom>
            <a:noFill/>
          </p:spPr>
          <p:txBody>
            <a:bodyPr wrap="square" rtlCol="0">
              <a:spAutoFit/>
            </a:bodyPr>
            <a:lstStyle/>
            <a:p>
              <a:r>
                <a:rPr lang="en-US" altLang="zh-CN" b="1"/>
                <a:t>aa</a:t>
              </a:r>
              <a:endParaRPr lang="zh-CN" altLang="en-US" b="1"/>
            </a:p>
          </p:txBody>
        </p:sp>
        <p:sp>
          <p:nvSpPr>
            <p:cNvPr id="39" name="文本框 38"/>
            <p:cNvSpPr txBox="1"/>
            <p:nvPr>
              <p:custDataLst>
                <p:tags r:id="rId11"/>
              </p:custDataLst>
            </p:nvPr>
          </p:nvSpPr>
          <p:spPr>
            <a:xfrm>
              <a:off x="2345324" y="4702233"/>
              <a:ext cx="497840" cy="375920"/>
            </a:xfrm>
            <a:prstGeom prst="rect">
              <a:avLst/>
            </a:prstGeom>
            <a:noFill/>
          </p:spPr>
          <p:txBody>
            <a:bodyPr wrap="square" rtlCol="0">
              <a:spAutoFit/>
            </a:bodyPr>
            <a:lstStyle/>
            <a:p>
              <a:r>
                <a:rPr lang="en-US" altLang="zh-CN" b="1"/>
                <a:t>aa</a:t>
              </a:r>
              <a:endParaRPr lang="zh-CN" altLang="en-US" b="1"/>
            </a:p>
          </p:txBody>
        </p:sp>
        <p:sp>
          <p:nvSpPr>
            <p:cNvPr id="40" name="文本框 39"/>
            <p:cNvSpPr txBox="1"/>
            <p:nvPr>
              <p:custDataLst>
                <p:tags r:id="rId12"/>
              </p:custDataLst>
            </p:nvPr>
          </p:nvSpPr>
          <p:spPr>
            <a:xfrm>
              <a:off x="3564524" y="5593131"/>
              <a:ext cx="497840" cy="375920"/>
            </a:xfrm>
            <a:prstGeom prst="rect">
              <a:avLst/>
            </a:prstGeom>
            <a:noFill/>
          </p:spPr>
          <p:txBody>
            <a:bodyPr wrap="square" rtlCol="0">
              <a:spAutoFit/>
            </a:bodyPr>
            <a:lstStyle/>
            <a:p>
              <a:r>
                <a:rPr lang="en-US" altLang="zh-CN" b="1"/>
                <a:t>aa</a:t>
              </a:r>
              <a:endParaRPr lang="zh-CN" altLang="en-US" b="1"/>
            </a:p>
          </p:txBody>
        </p:sp>
        <p:sp>
          <p:nvSpPr>
            <p:cNvPr id="41" name="文本框 40"/>
            <p:cNvSpPr txBox="1"/>
            <p:nvPr>
              <p:custDataLst>
                <p:tags r:id="rId13"/>
              </p:custDataLst>
            </p:nvPr>
          </p:nvSpPr>
          <p:spPr>
            <a:xfrm>
              <a:off x="8468360" y="5445811"/>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42" name="文本框 41"/>
            <p:cNvSpPr txBox="1"/>
            <p:nvPr>
              <p:custDataLst>
                <p:tags r:id="rId14"/>
              </p:custDataLst>
            </p:nvPr>
          </p:nvSpPr>
          <p:spPr>
            <a:xfrm>
              <a:off x="10287000" y="4107873"/>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43" name="文本框 42"/>
            <p:cNvSpPr txBox="1"/>
            <p:nvPr>
              <p:custDataLst>
                <p:tags r:id="rId15"/>
              </p:custDataLst>
            </p:nvPr>
          </p:nvSpPr>
          <p:spPr>
            <a:xfrm>
              <a:off x="11076277" y="3977480"/>
              <a:ext cx="497840" cy="375920"/>
            </a:xfrm>
            <a:prstGeom prst="rect">
              <a:avLst/>
            </a:prstGeom>
            <a:noFill/>
          </p:spPr>
          <p:txBody>
            <a:bodyPr wrap="square" rtlCol="0">
              <a:spAutoFit/>
            </a:bodyPr>
            <a:lstStyle/>
            <a:p>
              <a:r>
                <a:rPr lang="en-US" altLang="zh-CN" b="1">
                  <a:solidFill>
                    <a:schemeClr val="bg1"/>
                  </a:solidFill>
                </a:rPr>
                <a:t>AA</a:t>
              </a:r>
              <a:endParaRPr lang="zh-CN" altLang="en-US" b="1">
                <a:solidFill>
                  <a:schemeClr val="bg1"/>
                </a:solidFill>
              </a:endParaRPr>
            </a:p>
          </p:txBody>
        </p:sp>
        <p:sp>
          <p:nvSpPr>
            <p:cNvPr id="44" name="文本框 43"/>
            <p:cNvSpPr txBox="1"/>
            <p:nvPr>
              <p:custDataLst>
                <p:tags r:id="rId16"/>
              </p:custDataLst>
            </p:nvPr>
          </p:nvSpPr>
          <p:spPr>
            <a:xfrm>
              <a:off x="5339286" y="2678774"/>
              <a:ext cx="497840" cy="375920"/>
            </a:xfrm>
            <a:prstGeom prst="rect">
              <a:avLst/>
            </a:prstGeom>
            <a:noFill/>
          </p:spPr>
          <p:txBody>
            <a:bodyPr wrap="square" rtlCol="0">
              <a:spAutoFit/>
            </a:bodyPr>
            <a:lstStyle/>
            <a:p>
              <a:r>
                <a:rPr lang="en-US" altLang="zh-CN" b="1"/>
                <a:t>aa</a:t>
              </a:r>
              <a:endParaRPr lang="zh-CN" altLang="en-US" b="1"/>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custDataLst>
              <p:tags r:id="rId1"/>
            </p:custDataLst>
          </p:nvPr>
        </p:nvSpPr>
        <p:spPr>
          <a:xfrm>
            <a:off x="2867025" y="4208356"/>
            <a:ext cx="7096125" cy="754169"/>
          </a:xfrm>
          <a:prstGeom prst="roundRect">
            <a:avLst>
              <a:gd name="adj" fmla="val 50000"/>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2" name="组合 1"/>
          <p:cNvGrpSpPr/>
          <p:nvPr>
            <p:custDataLst>
              <p:tags r:id="rId2"/>
            </p:custDataLst>
          </p:nvPr>
        </p:nvGrpSpPr>
        <p:grpSpPr>
          <a:xfrm>
            <a:off x="485832" y="610698"/>
            <a:ext cx="8372418" cy="707886"/>
            <a:chOff x="744755" y="1060925"/>
            <a:chExt cx="8372418" cy="707886"/>
          </a:xfrm>
        </p:grpSpPr>
        <p:sp>
          <p:nvSpPr>
            <p:cNvPr id="3" name="文本框 2"/>
            <p:cNvSpPr txBox="1"/>
            <p:nvPr>
              <p:custDataLst>
                <p:tags r:id="rId3"/>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4.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custDataLst>
                <p:tags r:id="rId4"/>
              </p:custDataLst>
            </p:nvPr>
          </p:nvSpPr>
          <p:spPr>
            <a:xfrm>
              <a:off x="1290321" y="1131716"/>
              <a:ext cx="7826852"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dirty="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遗传平衡定律</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（哈代 </a:t>
              </a:r>
              <a:r>
                <a:rPr kumimoji="0" lang="en-US" altLang="zh-CN"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温伯</a:t>
              </a:r>
              <a:r>
                <a:rPr kumimoji="0" lang="zh-CN" altLang="en-US"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格平衡）</a:t>
              </a:r>
              <a:r>
                <a:rPr kumimoji="0" lang="zh-CN" altLang="en-US" sz="3200" b="1" i="0" u="none" strike="noStrike" kern="1200" cap="none" spc="0" normalizeH="0" baseline="0" noProof="0" dirty="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solidFill>
                  <a:srgbClr val="50B37A"/>
                </a:solidFill>
                <a:latin typeface="Times New Roman" panose="02020603050405020304" pitchFamily="18" charset="0"/>
                <a:cs typeface="Times New Roman" panose="02020603050405020304" pitchFamily="18" charset="0"/>
              </a:endParaRPr>
            </a:p>
          </p:txBody>
        </p:sp>
      </p:grpSp>
      <p:sp>
        <p:nvSpPr>
          <p:cNvPr id="6" name="文本框 5"/>
          <p:cNvSpPr txBox="1"/>
          <p:nvPr>
            <p:custDataLst>
              <p:tags r:id="rId5"/>
            </p:custDataLst>
          </p:nvPr>
        </p:nvSpPr>
        <p:spPr>
          <a:xfrm>
            <a:off x="866775" y="1575180"/>
            <a:ext cx="10858499" cy="1200329"/>
          </a:xfrm>
          <a:prstGeom prst="rect">
            <a:avLst/>
          </a:prstGeom>
          <a:noFill/>
        </p:spPr>
        <p:txBody>
          <a:bodyPr wrap="square">
            <a:spAutoFit/>
          </a:bodyPr>
          <a:lstStyle/>
          <a:p>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sng"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当</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群体满足以下</a:t>
            </a:r>
            <a:r>
              <a:rPr kumimoji="0" lang="zh-CN" altLang="en-US"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五个条件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①</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种群</a:t>
            </a:r>
            <a:r>
              <a:rPr kumimoji="0" lang="zh-CN" altLang="en-US"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数量足够大；     ②全部的雌雄个体间都能自由交配并能产生后代；     ③没有迁入与迁出；     ④自然选择对体色性状没有作用；  ⑤基因</a:t>
            </a:r>
            <a:r>
              <a:rPr kumimoji="0" lang="en-US" altLang="zh-CN"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都不产生突变</a:t>
            </a:r>
            <a:r>
              <a:rPr kumimoji="0" lang="zh-CN" altLang="en-US" sz="2400" b="1" i="0" u="sng"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时，种群的基因频率将不会改变。</a:t>
            </a:r>
            <a:endParaRPr lang="zh-CN" altLang="en-US" sz="2400" u="sng" dirty="0"/>
          </a:p>
        </p:txBody>
      </p:sp>
      <p:sp>
        <p:nvSpPr>
          <p:cNvPr id="8" name="文本框 7"/>
          <p:cNvSpPr txBox="1"/>
          <p:nvPr>
            <p:custDataLst>
              <p:tags r:id="rId6"/>
            </p:custDataLst>
          </p:nvPr>
        </p:nvSpPr>
        <p:spPr>
          <a:xfrm>
            <a:off x="485832" y="3013363"/>
            <a:ext cx="11001375" cy="657872"/>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设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的基因频率为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的基因频率为 </a:t>
            </a:r>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q</a:t>
            </a:r>
            <a:r>
              <a:rPr kumimoji="0" lang="zh-CN" altLang="en-US" sz="2800" b="1"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则 </a:t>
            </a:r>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 + q = 1</a:t>
            </a:r>
            <a:r>
              <a:rPr kumimoji="0" lang="zh-CN" altLang="en-US" sz="2800" b="1" i="0"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且：</a:t>
            </a:r>
            <a:endPar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1" name="组合 20"/>
          <p:cNvGrpSpPr/>
          <p:nvPr>
            <p:custDataLst>
              <p:tags r:id="rId7"/>
            </p:custDataLst>
          </p:nvPr>
        </p:nvGrpSpPr>
        <p:grpSpPr>
          <a:xfrm rot="4393589">
            <a:off x="9502139" y="4442660"/>
            <a:ext cx="1098461" cy="1113386"/>
            <a:chOff x="123467" y="4291934"/>
            <a:chExt cx="1493263" cy="1383283"/>
          </a:xfrm>
          <a:solidFill>
            <a:srgbClr val="ADDBC1"/>
          </a:solidFill>
        </p:grpSpPr>
        <p:sp>
          <p:nvSpPr>
            <p:cNvPr id="22" name="任意多边形: 形状 21"/>
            <p:cNvSpPr/>
            <p:nvPr>
              <p:custDataLst>
                <p:tags r:id="rId8"/>
              </p:custDataLst>
            </p:nvPr>
          </p:nvSpPr>
          <p:spPr bwMode="auto">
            <a:xfrm>
              <a:off x="123467" y="4744708"/>
              <a:ext cx="530392" cy="930509"/>
            </a:xfrm>
            <a:custGeom>
              <a:avLst/>
              <a:gdLst>
                <a:gd name="connsiteX0" fmla="*/ 1845289 w 2347771"/>
                <a:gd name="connsiteY0" fmla="*/ 2746 h 4826829"/>
                <a:gd name="connsiteX1" fmla="*/ 1844392 w 2347771"/>
                <a:gd name="connsiteY1" fmla="*/ 4234 h 4826829"/>
                <a:gd name="connsiteX2" fmla="*/ 1759624 w 2347771"/>
                <a:gd name="connsiteY2" fmla="*/ 192788 h 4826829"/>
                <a:gd name="connsiteX3" fmla="*/ 1697935 w 2347771"/>
                <a:gd name="connsiteY3" fmla="*/ 391890 h 4826829"/>
                <a:gd name="connsiteX4" fmla="*/ 1658513 w 2347771"/>
                <a:gd name="connsiteY4" fmla="*/ 397584 h 4826829"/>
                <a:gd name="connsiteX5" fmla="*/ 886521 w 2347771"/>
                <a:gd name="connsiteY5" fmla="*/ 1071763 h 4826829"/>
                <a:gd name="connsiteX6" fmla="*/ 340477 w 2347771"/>
                <a:gd name="connsiteY6" fmla="*/ 2506748 h 4826829"/>
                <a:gd name="connsiteX7" fmla="*/ 118294 w 2347771"/>
                <a:gd name="connsiteY7" fmla="*/ 4084855 h 4826829"/>
                <a:gd name="connsiteX8" fmla="*/ 125825 w 2347771"/>
                <a:gd name="connsiteY8" fmla="*/ 4826829 h 4826829"/>
                <a:gd name="connsiteX9" fmla="*/ 1677342 w 2347771"/>
                <a:gd name="connsiteY9" fmla="*/ 24713 h 4826829"/>
                <a:gd name="connsiteX10" fmla="*/ 1781820 w 2347771"/>
                <a:gd name="connsiteY10" fmla="*/ 6986 h 4826829"/>
                <a:gd name="connsiteX11" fmla="*/ 1884573 w 2347771"/>
                <a:gd name="connsiteY11" fmla="*/ 120 h 4826829"/>
                <a:gd name="connsiteX12" fmla="*/ 2270261 w 2347771"/>
                <a:gd name="connsiteY12" fmla="*/ 72579 h 4826829"/>
                <a:gd name="connsiteX13" fmla="*/ 2347771 w 2347771"/>
                <a:gd name="connsiteY13" fmla="*/ 108584 h 4826829"/>
                <a:gd name="connsiteX14" fmla="*/ 2335459 w 2347771"/>
                <a:gd name="connsiteY14" fmla="*/ 119366 h 4826829"/>
                <a:gd name="connsiteX15" fmla="*/ 2141059 w 2347771"/>
                <a:gd name="connsiteY15" fmla="*/ 334413 h 4826829"/>
                <a:gd name="connsiteX16" fmla="*/ 2085077 w 2347771"/>
                <a:gd name="connsiteY16" fmla="*/ 420280 h 4826829"/>
                <a:gd name="connsiteX17" fmla="*/ 2025902 w 2347771"/>
                <a:gd name="connsiteY17" fmla="*/ 401092 h 4826829"/>
                <a:gd name="connsiteX18" fmla="*/ 1779565 w 2347771"/>
                <a:gd name="connsiteY18" fmla="*/ 380097 h 4826829"/>
                <a:gd name="connsiteX19" fmla="*/ 1697936 w 2347771"/>
                <a:gd name="connsiteY19" fmla="*/ 391889 h 4826829"/>
                <a:gd name="connsiteX20" fmla="*/ 1759625 w 2347771"/>
                <a:gd name="connsiteY20" fmla="*/ 192787 h 4826829"/>
                <a:gd name="connsiteX21" fmla="*/ 1844393 w 2347771"/>
                <a:gd name="connsiteY21" fmla="*/ 4233 h 4826829"/>
                <a:gd name="connsiteX22" fmla="*/ 1845290 w 2347771"/>
                <a:gd name="connsiteY22" fmla="*/ 2745 h 482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7771" h="4826829">
                  <a:moveTo>
                    <a:pt x="1845289" y="2746"/>
                  </a:moveTo>
                  <a:lnTo>
                    <a:pt x="1844392" y="4234"/>
                  </a:lnTo>
                  <a:cubicBezTo>
                    <a:pt x="1812765" y="64496"/>
                    <a:pt x="1784418" y="127288"/>
                    <a:pt x="1759624" y="192788"/>
                  </a:cubicBezTo>
                  <a:lnTo>
                    <a:pt x="1697935" y="391890"/>
                  </a:lnTo>
                  <a:lnTo>
                    <a:pt x="1658513" y="397584"/>
                  </a:lnTo>
                  <a:cubicBezTo>
                    <a:pt x="1315824" y="476677"/>
                    <a:pt x="1055982" y="777986"/>
                    <a:pt x="886521" y="1071763"/>
                  </a:cubicBezTo>
                  <a:cubicBezTo>
                    <a:pt x="622913" y="1538792"/>
                    <a:pt x="396964" y="1968158"/>
                    <a:pt x="340477" y="2506748"/>
                  </a:cubicBezTo>
                  <a:cubicBezTo>
                    <a:pt x="283990" y="3034039"/>
                    <a:pt x="193610" y="3557564"/>
                    <a:pt x="118294" y="4084855"/>
                  </a:cubicBezTo>
                  <a:cubicBezTo>
                    <a:pt x="88167" y="4325903"/>
                    <a:pt x="137123" y="4585782"/>
                    <a:pt x="125825" y="4826829"/>
                  </a:cubicBezTo>
                  <a:cubicBezTo>
                    <a:pt x="-152845" y="3467171"/>
                    <a:pt x="-100124" y="423948"/>
                    <a:pt x="1677342" y="24713"/>
                  </a:cubicBezTo>
                  <a:cubicBezTo>
                    <a:pt x="1712411" y="16945"/>
                    <a:pt x="1747260" y="11060"/>
                    <a:pt x="1781820" y="6986"/>
                  </a:cubicBezTo>
                  <a:close/>
                  <a:moveTo>
                    <a:pt x="1884573" y="120"/>
                  </a:moveTo>
                  <a:cubicBezTo>
                    <a:pt x="2020246" y="-1983"/>
                    <a:pt x="2150240" y="23719"/>
                    <a:pt x="2270261" y="72579"/>
                  </a:cubicBezTo>
                  <a:lnTo>
                    <a:pt x="2347771" y="108584"/>
                  </a:lnTo>
                  <a:lnTo>
                    <a:pt x="2335459" y="119366"/>
                  </a:lnTo>
                  <a:cubicBezTo>
                    <a:pt x="2262919" y="187407"/>
                    <a:pt x="2196535" y="259546"/>
                    <a:pt x="2141059" y="334413"/>
                  </a:cubicBezTo>
                  <a:lnTo>
                    <a:pt x="2085077" y="420280"/>
                  </a:lnTo>
                  <a:lnTo>
                    <a:pt x="2025902" y="401092"/>
                  </a:lnTo>
                  <a:cubicBezTo>
                    <a:pt x="1945143" y="381686"/>
                    <a:pt x="1861501" y="374669"/>
                    <a:pt x="1779565" y="380097"/>
                  </a:cubicBezTo>
                  <a:lnTo>
                    <a:pt x="1697936" y="391889"/>
                  </a:lnTo>
                  <a:lnTo>
                    <a:pt x="1759625" y="192787"/>
                  </a:lnTo>
                  <a:cubicBezTo>
                    <a:pt x="1784419" y="127287"/>
                    <a:pt x="1812766" y="64495"/>
                    <a:pt x="1844393" y="4233"/>
                  </a:cubicBezTo>
                  <a:lnTo>
                    <a:pt x="1845290" y="27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3" name="任意多边形: 形状 22"/>
            <p:cNvSpPr/>
            <p:nvPr>
              <p:custDataLst>
                <p:tags r:id="rId9"/>
              </p:custDataLst>
            </p:nvPr>
          </p:nvSpPr>
          <p:spPr bwMode="auto">
            <a:xfrm>
              <a:off x="540342" y="4471959"/>
              <a:ext cx="863000" cy="293682"/>
            </a:xfrm>
            <a:custGeom>
              <a:avLst/>
              <a:gdLst>
                <a:gd name="connsiteX0" fmla="*/ 2750562 w 3820054"/>
                <a:gd name="connsiteY0" fmla="*/ 792 h 1523415"/>
                <a:gd name="connsiteX1" fmla="*/ 3620466 w 3820054"/>
                <a:gd name="connsiteY1" fmla="*/ 45988 h 1523415"/>
                <a:gd name="connsiteX2" fmla="*/ 3820054 w 3820054"/>
                <a:gd name="connsiteY2" fmla="*/ 938617 h 1523415"/>
                <a:gd name="connsiteX3" fmla="*/ 1274362 w 3820054"/>
                <a:gd name="connsiteY3" fmla="*/ 1029010 h 1523415"/>
                <a:gd name="connsiteX4" fmla="*/ 603002 w 3820054"/>
                <a:gd name="connsiteY4" fmla="*/ 1435380 h 1523415"/>
                <a:gd name="connsiteX5" fmla="*/ 502481 w 3820054"/>
                <a:gd name="connsiteY5" fmla="*/ 1523415 h 1523415"/>
                <a:gd name="connsiteX6" fmla="*/ 424971 w 3820054"/>
                <a:gd name="connsiteY6" fmla="*/ 1487410 h 1523415"/>
                <a:gd name="connsiteX7" fmla="*/ 39283 w 3820054"/>
                <a:gd name="connsiteY7" fmla="*/ 1414951 h 1523415"/>
                <a:gd name="connsiteX8" fmla="*/ 0 w 3820054"/>
                <a:gd name="connsiteY8" fmla="*/ 1417576 h 1523415"/>
                <a:gd name="connsiteX9" fmla="*/ 103553 w 3820054"/>
                <a:gd name="connsiteY9" fmla="*/ 1245693 h 1523415"/>
                <a:gd name="connsiteX10" fmla="*/ 863887 w 3820054"/>
                <a:gd name="connsiteY10" fmla="*/ 569513 h 1523415"/>
                <a:gd name="connsiteX11" fmla="*/ 1639646 w 3820054"/>
                <a:gd name="connsiteY11" fmla="*/ 181577 h 1523415"/>
                <a:gd name="connsiteX12" fmla="*/ 2750562 w 3820054"/>
                <a:gd name="connsiteY12" fmla="*/ 792 h 152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0053" h="1523415">
                  <a:moveTo>
                    <a:pt x="2750562" y="792"/>
                  </a:moveTo>
                  <a:cubicBezTo>
                    <a:pt x="2818347" y="792"/>
                    <a:pt x="3612934" y="19624"/>
                    <a:pt x="3620466" y="45988"/>
                  </a:cubicBezTo>
                  <a:cubicBezTo>
                    <a:pt x="3680719" y="324699"/>
                    <a:pt x="3786162" y="648607"/>
                    <a:pt x="3820054" y="938617"/>
                  </a:cubicBezTo>
                  <a:cubicBezTo>
                    <a:pt x="3055593" y="448989"/>
                    <a:pt x="2080246" y="712635"/>
                    <a:pt x="1274362" y="1029010"/>
                  </a:cubicBezTo>
                  <a:cubicBezTo>
                    <a:pt x="1102076" y="1096804"/>
                    <a:pt x="835526" y="1244575"/>
                    <a:pt x="603002" y="1435380"/>
                  </a:cubicBezTo>
                  <a:lnTo>
                    <a:pt x="502481" y="1523415"/>
                  </a:lnTo>
                  <a:lnTo>
                    <a:pt x="424971" y="1487410"/>
                  </a:lnTo>
                  <a:cubicBezTo>
                    <a:pt x="304950" y="1438550"/>
                    <a:pt x="174956" y="1412848"/>
                    <a:pt x="39283" y="1414951"/>
                  </a:cubicBezTo>
                  <a:lnTo>
                    <a:pt x="0" y="1417576"/>
                  </a:lnTo>
                  <a:lnTo>
                    <a:pt x="103553" y="1245693"/>
                  </a:lnTo>
                  <a:cubicBezTo>
                    <a:pt x="293131" y="968806"/>
                    <a:pt x="557915" y="750769"/>
                    <a:pt x="863887" y="569513"/>
                  </a:cubicBezTo>
                  <a:cubicBezTo>
                    <a:pt x="1112431" y="418858"/>
                    <a:pt x="1368507" y="287036"/>
                    <a:pt x="1639646" y="181577"/>
                  </a:cubicBezTo>
                  <a:cubicBezTo>
                    <a:pt x="2016228" y="38455"/>
                    <a:pt x="2347620" y="-6741"/>
                    <a:pt x="2750562" y="7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4" name="任意多边形: 形状 23"/>
            <p:cNvSpPr/>
            <p:nvPr>
              <p:custDataLst>
                <p:tags r:id="rId10"/>
              </p:custDataLst>
            </p:nvPr>
          </p:nvSpPr>
          <p:spPr bwMode="auto">
            <a:xfrm>
              <a:off x="495474" y="4765640"/>
              <a:ext cx="292998" cy="312723"/>
            </a:xfrm>
            <a:custGeom>
              <a:avLst/>
              <a:gdLst>
                <a:gd name="connsiteX0" fmla="*/ 701089 w 1296950"/>
                <a:gd name="connsiteY0" fmla="*/ 0 h 1622190"/>
                <a:gd name="connsiteX1" fmla="*/ 711657 w 1296950"/>
                <a:gd name="connsiteY1" fmla="*/ 4909 h 1622190"/>
                <a:gd name="connsiteX2" fmla="*/ 1269615 w 1296950"/>
                <a:gd name="connsiteY2" fmla="*/ 692000 h 1622190"/>
                <a:gd name="connsiteX3" fmla="*/ 501389 w 1296950"/>
                <a:gd name="connsiteY3" fmla="*/ 1614759 h 1622190"/>
                <a:gd name="connsiteX4" fmla="*/ 49490 w 1296950"/>
                <a:gd name="connsiteY4" fmla="*/ 288999 h 1622190"/>
                <a:gd name="connsiteX5" fmla="*/ 51254 w 1296950"/>
                <a:gd name="connsiteY5" fmla="*/ 283305 h 1622190"/>
                <a:gd name="connsiteX6" fmla="*/ 132883 w 1296950"/>
                <a:gd name="connsiteY6" fmla="*/ 271513 h 1622190"/>
                <a:gd name="connsiteX7" fmla="*/ 379220 w 1296950"/>
                <a:gd name="connsiteY7" fmla="*/ 292508 h 1622190"/>
                <a:gd name="connsiteX8" fmla="*/ 438395 w 1296950"/>
                <a:gd name="connsiteY8" fmla="*/ 311696 h 1622190"/>
                <a:gd name="connsiteX9" fmla="*/ 419938 w 1296950"/>
                <a:gd name="connsiteY9" fmla="*/ 340006 h 1622190"/>
                <a:gd name="connsiteX10" fmla="*/ 516452 w 1296950"/>
                <a:gd name="connsiteY10" fmla="*/ 1053571 h 1622190"/>
                <a:gd name="connsiteX11" fmla="*/ 859141 w 1296950"/>
                <a:gd name="connsiteY11" fmla="*/ 669401 h 1622190"/>
                <a:gd name="connsiteX12" fmla="*/ 497623 w 1296950"/>
                <a:gd name="connsiteY12" fmla="*/ 330900 h 1622190"/>
                <a:gd name="connsiteX13" fmla="*/ 438395 w 1296950"/>
                <a:gd name="connsiteY13" fmla="*/ 311696 h 1622190"/>
                <a:gd name="connsiteX14" fmla="*/ 494377 w 1296950"/>
                <a:gd name="connsiteY14" fmla="*/ 225829 h 1622190"/>
                <a:gd name="connsiteX15" fmla="*/ 688777 w 1296950"/>
                <a:gd name="connsiteY15" fmla="*/ 10782 h 1622190"/>
                <a:gd name="connsiteX16" fmla="*/ 701089 w 1296950"/>
                <a:gd name="connsiteY16" fmla="*/ 0 h 162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6950" h="1622190">
                  <a:moveTo>
                    <a:pt x="701089" y="0"/>
                  </a:moveTo>
                  <a:lnTo>
                    <a:pt x="711657" y="4909"/>
                  </a:lnTo>
                  <a:cubicBezTo>
                    <a:pt x="969880" y="140242"/>
                    <a:pt x="1172175" y="386924"/>
                    <a:pt x="1269615" y="692000"/>
                  </a:cubicBezTo>
                  <a:cubicBezTo>
                    <a:pt x="1408951" y="1125132"/>
                    <a:pt x="994711" y="1693853"/>
                    <a:pt x="501389" y="1614759"/>
                  </a:cubicBezTo>
                  <a:cubicBezTo>
                    <a:pt x="-48421" y="1524366"/>
                    <a:pt x="-48421" y="692000"/>
                    <a:pt x="49490" y="288999"/>
                  </a:cubicBezTo>
                  <a:lnTo>
                    <a:pt x="51254" y="283305"/>
                  </a:lnTo>
                  <a:lnTo>
                    <a:pt x="132883" y="271513"/>
                  </a:lnTo>
                  <a:cubicBezTo>
                    <a:pt x="214819" y="266085"/>
                    <a:pt x="298461" y="273102"/>
                    <a:pt x="379220" y="292508"/>
                  </a:cubicBezTo>
                  <a:lnTo>
                    <a:pt x="438395" y="311696"/>
                  </a:lnTo>
                  <a:lnTo>
                    <a:pt x="419938" y="340006"/>
                  </a:lnTo>
                  <a:cubicBezTo>
                    <a:pt x="289797" y="571771"/>
                    <a:pt x="279205" y="821940"/>
                    <a:pt x="516452" y="1053571"/>
                  </a:cubicBezTo>
                  <a:cubicBezTo>
                    <a:pt x="798888" y="1328515"/>
                    <a:pt x="1002242" y="970711"/>
                    <a:pt x="859141" y="669401"/>
                  </a:cubicBezTo>
                  <a:cubicBezTo>
                    <a:pt x="783825" y="507448"/>
                    <a:pt x="651080" y="394457"/>
                    <a:pt x="497623" y="330900"/>
                  </a:cubicBezTo>
                  <a:lnTo>
                    <a:pt x="438395" y="311696"/>
                  </a:lnTo>
                  <a:lnTo>
                    <a:pt x="494377" y="225829"/>
                  </a:lnTo>
                  <a:cubicBezTo>
                    <a:pt x="549853" y="150962"/>
                    <a:pt x="616237" y="78823"/>
                    <a:pt x="688777" y="10782"/>
                  </a:cubicBezTo>
                  <a:lnTo>
                    <a:pt x="7010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5" name="Freeform 7"/>
            <p:cNvSpPr/>
            <p:nvPr>
              <p:custDataLst>
                <p:tags r:id="rId11"/>
              </p:custDataLst>
            </p:nvPr>
          </p:nvSpPr>
          <p:spPr bwMode="auto">
            <a:xfrm>
              <a:off x="1328386" y="4291934"/>
              <a:ext cx="288344" cy="480782"/>
            </a:xfrm>
            <a:custGeom>
              <a:avLst/>
              <a:gdLst>
                <a:gd name="T0" fmla="*/ 0 w 804"/>
                <a:gd name="T1" fmla="*/ 0 h 1571"/>
                <a:gd name="T2" fmla="*/ 804 w 804"/>
                <a:gd name="T3" fmla="*/ 769 h 1571"/>
                <a:gd name="T4" fmla="*/ 38 w 804"/>
                <a:gd name="T5" fmla="*/ 1571 h 1571"/>
                <a:gd name="T6" fmla="*/ 0 w 804"/>
                <a:gd name="T7" fmla="*/ 0 h 1571"/>
              </a:gdLst>
              <a:ahLst/>
              <a:cxnLst>
                <a:cxn ang="0">
                  <a:pos x="T0" y="T1"/>
                </a:cxn>
                <a:cxn ang="0">
                  <a:pos x="T2" y="T3"/>
                </a:cxn>
                <a:cxn ang="0">
                  <a:pos x="T4" y="T5"/>
                </a:cxn>
                <a:cxn ang="0">
                  <a:pos x="T6" y="T7"/>
                </a:cxn>
              </a:cxnLst>
              <a:rect l="0" t="0" r="r" b="b"/>
              <a:pathLst>
                <a:path w="804" h="1571">
                  <a:moveTo>
                    <a:pt x="0" y="0"/>
                  </a:moveTo>
                  <a:lnTo>
                    <a:pt x="804" y="769"/>
                  </a:lnTo>
                  <a:lnTo>
                    <a:pt x="38" y="157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9" name="文本框 28"/>
          <p:cNvSpPr txBox="1"/>
          <p:nvPr>
            <p:custDataLst>
              <p:tags r:id="rId12"/>
            </p:custDataLst>
          </p:nvPr>
        </p:nvSpPr>
        <p:spPr>
          <a:xfrm>
            <a:off x="9782174" y="5383979"/>
            <a:ext cx="1943100" cy="369332"/>
          </a:xfrm>
          <a:prstGeom prst="rect">
            <a:avLst/>
          </a:prstGeom>
          <a:noFill/>
        </p:spPr>
        <p:txBody>
          <a:bodyPr wrap="square">
            <a:spAutoFit/>
          </a:bodyPr>
          <a:lstStyle/>
          <a:p>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 </a:t>
            </a: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基因型的频率</a:t>
            </a:r>
            <a:endParaRPr lang="zh-CN" altLang="en-US"/>
          </a:p>
        </p:txBody>
      </p:sp>
      <p:grpSp>
        <p:nvGrpSpPr>
          <p:cNvPr id="32" name="组合 31"/>
          <p:cNvGrpSpPr/>
          <p:nvPr>
            <p:custDataLst>
              <p:tags r:id="rId13"/>
            </p:custDataLst>
          </p:nvPr>
        </p:nvGrpSpPr>
        <p:grpSpPr>
          <a:xfrm>
            <a:off x="4981218" y="4893602"/>
            <a:ext cx="1181100" cy="1053553"/>
            <a:chOff x="2195929" y="5376831"/>
            <a:chExt cx="1051524" cy="840069"/>
          </a:xfrm>
          <a:solidFill>
            <a:srgbClr val="ADDBC1"/>
          </a:solidFill>
        </p:grpSpPr>
        <p:sp>
          <p:nvSpPr>
            <p:cNvPr id="30" name="Freeform 10"/>
            <p:cNvSpPr/>
            <p:nvPr>
              <p:custDataLst>
                <p:tags r:id="rId14"/>
              </p:custDataLst>
            </p:nvPr>
          </p:nvSpPr>
          <p:spPr bwMode="auto">
            <a:xfrm>
              <a:off x="2274471" y="5376831"/>
              <a:ext cx="972982" cy="780698"/>
            </a:xfrm>
            <a:custGeom>
              <a:avLst/>
              <a:gdLst>
                <a:gd name="T0" fmla="*/ 455 w 1144"/>
                <a:gd name="T1" fmla="*/ 696 h 1075"/>
                <a:gd name="T2" fmla="*/ 20 w 1144"/>
                <a:gd name="T3" fmla="*/ 876 h 1075"/>
                <a:gd name="T4" fmla="*/ 51 w 1144"/>
                <a:gd name="T5" fmla="*/ 960 h 1075"/>
                <a:gd name="T6" fmla="*/ 132 w 1144"/>
                <a:gd name="T7" fmla="*/ 1075 h 1075"/>
                <a:gd name="T8" fmla="*/ 220 w 1144"/>
                <a:gd name="T9" fmla="*/ 930 h 1075"/>
                <a:gd name="T10" fmla="*/ 934 w 1144"/>
                <a:gd name="T11" fmla="*/ 616 h 1075"/>
                <a:gd name="T12" fmla="*/ 1076 w 1144"/>
                <a:gd name="T13" fmla="*/ 0 h 1075"/>
                <a:gd name="T14" fmla="*/ 1069 w 1144"/>
                <a:gd name="T15" fmla="*/ 246 h 1075"/>
                <a:gd name="T16" fmla="*/ 455 w 1144"/>
                <a:gd name="T17" fmla="*/ 6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4" h="1075">
                  <a:moveTo>
                    <a:pt x="455" y="696"/>
                  </a:moveTo>
                  <a:cubicBezTo>
                    <a:pt x="340" y="721"/>
                    <a:pt x="73" y="744"/>
                    <a:pt x="20" y="876"/>
                  </a:cubicBezTo>
                  <a:cubicBezTo>
                    <a:pt x="0" y="927"/>
                    <a:pt x="12" y="910"/>
                    <a:pt x="51" y="960"/>
                  </a:cubicBezTo>
                  <a:cubicBezTo>
                    <a:pt x="81" y="998"/>
                    <a:pt x="93" y="1045"/>
                    <a:pt x="132" y="1075"/>
                  </a:cubicBezTo>
                  <a:cubicBezTo>
                    <a:pt x="117" y="1064"/>
                    <a:pt x="207" y="943"/>
                    <a:pt x="220" y="930"/>
                  </a:cubicBezTo>
                  <a:cubicBezTo>
                    <a:pt x="414" y="730"/>
                    <a:pt x="715" y="771"/>
                    <a:pt x="934" y="616"/>
                  </a:cubicBezTo>
                  <a:cubicBezTo>
                    <a:pt x="1125" y="479"/>
                    <a:pt x="1144" y="187"/>
                    <a:pt x="1076" y="0"/>
                  </a:cubicBezTo>
                  <a:cubicBezTo>
                    <a:pt x="1097" y="60"/>
                    <a:pt x="1071" y="182"/>
                    <a:pt x="1069" y="246"/>
                  </a:cubicBezTo>
                  <a:cubicBezTo>
                    <a:pt x="1060" y="552"/>
                    <a:pt x="694" y="646"/>
                    <a:pt x="455" y="6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
            <p:cNvSpPr/>
            <p:nvPr>
              <p:custDataLst>
                <p:tags r:id="rId15"/>
              </p:custDataLst>
            </p:nvPr>
          </p:nvSpPr>
          <p:spPr bwMode="auto">
            <a:xfrm>
              <a:off x="2195929" y="5957075"/>
              <a:ext cx="323490" cy="259825"/>
            </a:xfrm>
            <a:custGeom>
              <a:avLst/>
              <a:gdLst>
                <a:gd name="T0" fmla="*/ 902 w 902"/>
                <a:gd name="T1" fmla="*/ 797 h 849"/>
                <a:gd name="T2" fmla="*/ 52 w 902"/>
                <a:gd name="T3" fmla="*/ 849 h 849"/>
                <a:gd name="T4" fmla="*/ 0 w 902"/>
                <a:gd name="T5" fmla="*/ 0 h 849"/>
                <a:gd name="T6" fmla="*/ 902 w 902"/>
                <a:gd name="T7" fmla="*/ 797 h 849"/>
              </a:gdLst>
              <a:ahLst/>
              <a:cxnLst>
                <a:cxn ang="0">
                  <a:pos x="T0" y="T1"/>
                </a:cxn>
                <a:cxn ang="0">
                  <a:pos x="T2" y="T3"/>
                </a:cxn>
                <a:cxn ang="0">
                  <a:pos x="T4" y="T5"/>
                </a:cxn>
                <a:cxn ang="0">
                  <a:pos x="T6" y="T7"/>
                </a:cxn>
              </a:cxnLst>
              <a:rect l="0" t="0" r="r" b="b"/>
              <a:pathLst>
                <a:path w="902" h="849">
                  <a:moveTo>
                    <a:pt x="902" y="797"/>
                  </a:moveTo>
                  <a:lnTo>
                    <a:pt x="52" y="849"/>
                  </a:lnTo>
                  <a:lnTo>
                    <a:pt x="0" y="0"/>
                  </a:lnTo>
                  <a:lnTo>
                    <a:pt x="902" y="7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4" name="文本框 33"/>
          <p:cNvSpPr txBox="1"/>
          <p:nvPr>
            <p:custDataLst>
              <p:tags r:id="rId16"/>
            </p:custDataLst>
          </p:nvPr>
        </p:nvSpPr>
        <p:spPr>
          <a:xfrm>
            <a:off x="3951136" y="6026254"/>
            <a:ext cx="2124075" cy="369332"/>
          </a:xfrm>
          <a:prstGeom prst="rect">
            <a:avLst/>
          </a:prstGeom>
          <a:noFill/>
        </p:spPr>
        <p:txBody>
          <a:bodyPr wrap="square">
            <a:spAutoFit/>
          </a:bodyPr>
          <a:lstStyle/>
          <a:p>
            <a:r>
              <a:rPr lang="en-US" altLang="zh-CN"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 </a:t>
            </a:r>
            <a:r>
              <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基因型的频率</a:t>
            </a:r>
            <a:endParaRPr lang="zh-CN" altLang="en-US"/>
          </a:p>
        </p:txBody>
      </p:sp>
      <p:grpSp>
        <p:nvGrpSpPr>
          <p:cNvPr id="37" name="组合 36"/>
          <p:cNvGrpSpPr/>
          <p:nvPr>
            <p:custDataLst>
              <p:tags r:id="rId17"/>
            </p:custDataLst>
          </p:nvPr>
        </p:nvGrpSpPr>
        <p:grpSpPr>
          <a:xfrm rot="1614249">
            <a:off x="7620357" y="4818924"/>
            <a:ext cx="328512" cy="898215"/>
            <a:chOff x="2403580" y="4750988"/>
            <a:chExt cx="328512" cy="898215"/>
          </a:xfrm>
          <a:solidFill>
            <a:srgbClr val="ADDBC1"/>
          </a:solidFill>
        </p:grpSpPr>
        <p:sp>
          <p:nvSpPr>
            <p:cNvPr id="35" name="Freeform 12"/>
            <p:cNvSpPr/>
            <p:nvPr>
              <p:custDataLst>
                <p:tags r:id="rId18"/>
              </p:custDataLst>
            </p:nvPr>
          </p:nvSpPr>
          <p:spPr bwMode="auto">
            <a:xfrm>
              <a:off x="2403580" y="4750988"/>
              <a:ext cx="310580" cy="842823"/>
            </a:xfrm>
            <a:custGeom>
              <a:avLst/>
              <a:gdLst>
                <a:gd name="T0" fmla="*/ 46 w 365"/>
                <a:gd name="T1" fmla="*/ 720 h 1161"/>
                <a:gd name="T2" fmla="*/ 188 w 365"/>
                <a:gd name="T3" fmla="*/ 1135 h 1161"/>
                <a:gd name="T4" fmla="*/ 245 w 365"/>
                <a:gd name="T5" fmla="*/ 1131 h 1161"/>
                <a:gd name="T6" fmla="*/ 317 w 365"/>
                <a:gd name="T7" fmla="*/ 1067 h 1161"/>
                <a:gd name="T8" fmla="*/ 213 w 365"/>
                <a:gd name="T9" fmla="*/ 988 h 1161"/>
                <a:gd name="T10" fmla="*/ 159 w 365"/>
                <a:gd name="T11" fmla="*/ 794 h 1161"/>
                <a:gd name="T12" fmla="*/ 208 w 365"/>
                <a:gd name="T13" fmla="*/ 612 h 1161"/>
                <a:gd name="T14" fmla="*/ 293 w 365"/>
                <a:gd name="T15" fmla="*/ 402 h 1161"/>
                <a:gd name="T16" fmla="*/ 289 w 365"/>
                <a:gd name="T17" fmla="*/ 207 h 1161"/>
                <a:gd name="T18" fmla="*/ 94 w 365"/>
                <a:gd name="T19" fmla="*/ 23 h 1161"/>
                <a:gd name="T20" fmla="*/ 21 w 365"/>
                <a:gd name="T21" fmla="*/ 0 h 1161"/>
                <a:gd name="T22" fmla="*/ 225 w 365"/>
                <a:gd name="T23" fmla="*/ 146 h 1161"/>
                <a:gd name="T24" fmla="*/ 46 w 365"/>
                <a:gd name="T25" fmla="*/ 72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 h="1161">
                  <a:moveTo>
                    <a:pt x="46" y="720"/>
                  </a:moveTo>
                  <a:cubicBezTo>
                    <a:pt x="0" y="873"/>
                    <a:pt x="58" y="1040"/>
                    <a:pt x="188" y="1135"/>
                  </a:cubicBezTo>
                  <a:cubicBezTo>
                    <a:pt x="223" y="1161"/>
                    <a:pt x="215" y="1150"/>
                    <a:pt x="245" y="1131"/>
                  </a:cubicBezTo>
                  <a:cubicBezTo>
                    <a:pt x="271" y="1115"/>
                    <a:pt x="310" y="1096"/>
                    <a:pt x="317" y="1067"/>
                  </a:cubicBezTo>
                  <a:cubicBezTo>
                    <a:pt x="276" y="1040"/>
                    <a:pt x="242" y="1032"/>
                    <a:pt x="213" y="988"/>
                  </a:cubicBezTo>
                  <a:cubicBezTo>
                    <a:pt x="175" y="931"/>
                    <a:pt x="161" y="862"/>
                    <a:pt x="159" y="794"/>
                  </a:cubicBezTo>
                  <a:cubicBezTo>
                    <a:pt x="157" y="734"/>
                    <a:pt x="173" y="663"/>
                    <a:pt x="208" y="612"/>
                  </a:cubicBezTo>
                  <a:cubicBezTo>
                    <a:pt x="251" y="550"/>
                    <a:pt x="274" y="475"/>
                    <a:pt x="293" y="402"/>
                  </a:cubicBezTo>
                  <a:cubicBezTo>
                    <a:pt x="314" y="325"/>
                    <a:pt x="319" y="270"/>
                    <a:pt x="289" y="207"/>
                  </a:cubicBezTo>
                  <a:cubicBezTo>
                    <a:pt x="247" y="116"/>
                    <a:pt x="208" y="76"/>
                    <a:pt x="94" y="23"/>
                  </a:cubicBezTo>
                  <a:cubicBezTo>
                    <a:pt x="74" y="14"/>
                    <a:pt x="41" y="10"/>
                    <a:pt x="21" y="0"/>
                  </a:cubicBezTo>
                  <a:cubicBezTo>
                    <a:pt x="93" y="38"/>
                    <a:pt x="179" y="75"/>
                    <a:pt x="225" y="146"/>
                  </a:cubicBezTo>
                  <a:cubicBezTo>
                    <a:pt x="365" y="360"/>
                    <a:pt x="102" y="529"/>
                    <a:pt x="46" y="7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3"/>
            <p:cNvSpPr/>
            <p:nvPr>
              <p:custDataLst>
                <p:tags r:id="rId19"/>
              </p:custDataLst>
            </p:nvPr>
          </p:nvSpPr>
          <p:spPr bwMode="auto">
            <a:xfrm>
              <a:off x="2501488" y="5477823"/>
              <a:ext cx="230604" cy="171380"/>
            </a:xfrm>
            <a:custGeom>
              <a:avLst/>
              <a:gdLst>
                <a:gd name="T0" fmla="*/ 643 w 643"/>
                <a:gd name="T1" fmla="*/ 0 h 560"/>
                <a:gd name="T2" fmla="*/ 560 w 643"/>
                <a:gd name="T3" fmla="*/ 560 h 560"/>
                <a:gd name="T4" fmla="*/ 0 w 643"/>
                <a:gd name="T5" fmla="*/ 477 h 560"/>
                <a:gd name="T6" fmla="*/ 643 w 643"/>
                <a:gd name="T7" fmla="*/ 0 h 560"/>
              </a:gdLst>
              <a:ahLst/>
              <a:cxnLst>
                <a:cxn ang="0">
                  <a:pos x="T0" y="T1"/>
                </a:cxn>
                <a:cxn ang="0">
                  <a:pos x="T2" y="T3"/>
                </a:cxn>
                <a:cxn ang="0">
                  <a:pos x="T4" y="T5"/>
                </a:cxn>
                <a:cxn ang="0">
                  <a:pos x="T6" y="T7"/>
                </a:cxn>
              </a:cxnLst>
              <a:rect l="0" t="0" r="r" b="b"/>
              <a:pathLst>
                <a:path w="643" h="560">
                  <a:moveTo>
                    <a:pt x="643" y="0"/>
                  </a:moveTo>
                  <a:lnTo>
                    <a:pt x="560" y="560"/>
                  </a:lnTo>
                  <a:lnTo>
                    <a:pt x="0" y="477"/>
                  </a:lnTo>
                  <a:lnTo>
                    <a:pt x="6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文本框 38"/>
          <p:cNvSpPr txBox="1"/>
          <p:nvPr>
            <p:custDataLst>
              <p:tags r:id="rId20"/>
            </p:custDataLst>
          </p:nvPr>
        </p:nvSpPr>
        <p:spPr>
          <a:xfrm>
            <a:off x="6754965" y="5698577"/>
            <a:ext cx="2143125" cy="369332"/>
          </a:xfrm>
          <a:prstGeom prst="rect">
            <a:avLst/>
          </a:prstGeom>
          <a:noFill/>
        </p:spPr>
        <p:txBody>
          <a:bodyPr wrap="square">
            <a:spAutoFit/>
          </a:bodyPr>
          <a:lstStyle/>
          <a:p>
            <a:r>
              <a:rPr lang="en-US" altLang="zh-CN"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 </a:t>
            </a:r>
            <a:r>
              <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基因型的频率</a:t>
            </a:r>
            <a:r>
              <a:rPr kumimoji="0" lang="zh-CN" altLang="en-US" sz="1800" b="1" i="0" strike="noStrike" kern="1200" cap="none" spc="0" normalizeH="0" baseline="0" noProof="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lang="zh-CN" altLang="en-US"/>
          </a:p>
        </p:txBody>
      </p:sp>
      <p:sp>
        <p:nvSpPr>
          <p:cNvPr id="43" name="文本框 42"/>
          <p:cNvSpPr txBox="1"/>
          <p:nvPr>
            <p:custDataLst>
              <p:tags r:id="rId21"/>
            </p:custDataLst>
          </p:nvPr>
        </p:nvSpPr>
        <p:spPr>
          <a:xfrm>
            <a:off x="3086100" y="4237059"/>
            <a:ext cx="8058150" cy="646331"/>
          </a:xfrm>
          <a:prstGeom prst="rect">
            <a:avLst/>
          </a:prstGeom>
          <a:noFill/>
        </p:spPr>
        <p:txBody>
          <a:bodyPr wrap="square">
            <a:spAutoFit/>
          </a:bodyPr>
          <a:lstStyle/>
          <a:p>
            <a:r>
              <a:rPr kumimoji="0"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 p + q )</a:t>
            </a:r>
            <a:r>
              <a:rPr kumimoji="0" lang="en-US" altLang="zh-CN" sz="3600" b="1" i="0" u="none" strike="noStrike" kern="1200" cap="none" spc="0" normalizeH="0" baseline="3000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p</a:t>
            </a:r>
            <a:r>
              <a:rPr kumimoji="0" lang="en-US" altLang="zh-CN" sz="3600" b="1" i="0" u="none" strike="noStrike" kern="1200" cap="none" spc="0" normalizeH="0" baseline="3000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2pq   +   q</a:t>
            </a:r>
            <a:r>
              <a:rPr kumimoji="0" lang="en-US" altLang="zh-CN" sz="3600" b="1" i="0" u="none" strike="noStrike" kern="1200" cap="none" spc="0" normalizeH="0" baseline="3000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607" y="806455"/>
            <a:ext cx="4572000" cy="2031325"/>
          </a:xfrm>
          <a:prstGeom prst="rect">
            <a:avLst/>
          </a:prstGeom>
        </p:spPr>
        <p:txBody>
          <a:bodyPr>
            <a:spAutoFit/>
          </a:bodyPr>
          <a:lstStyle/>
          <a:p>
            <a:pPr latinLnBrk="1">
              <a:lnSpc>
                <a:spcPct val="150000"/>
              </a:lnSpc>
              <a:spcBef>
                <a:spcPts val="0"/>
              </a:spcBef>
              <a:buFont typeface="Arial" panose="020B0604020202020204" pitchFamily="34" charset="0"/>
              <a:buNone/>
              <a:defRPr/>
            </a:pPr>
            <a:r>
              <a:rPr lang="zh-CN" altLang="en-US" sz="2800" b="1" kern="0" dirty="0">
                <a:latin typeface="Times New Roman" panose="02020603050405020304" pitchFamily="65" charset="-122"/>
                <a:ea typeface="宋体" panose="02010600030101010101" pitchFamily="2" charset="-122"/>
              </a:rPr>
              <a:t>AA%=</a:t>
            </a:r>
            <a:r>
              <a:rPr lang="zh-CN" altLang="en-US" sz="2800" b="1" kern="0" dirty="0" smtClean="0">
                <a:latin typeface="Times New Roman" panose="02020603050405020304" pitchFamily="65" charset="-122"/>
                <a:ea typeface="宋体" panose="02010600030101010101" pitchFamily="2" charset="-122"/>
              </a:rPr>
              <a:t>A%</a:t>
            </a:r>
            <a:r>
              <a:rPr lang="zh-CN" altLang="en-US" sz="2800" b="1" kern="0" dirty="0" smtClean="0">
                <a:latin typeface="Arial Narrow" panose="020B0606020202030204" pitchFamily="65" charset="-122"/>
                <a:ea typeface="Arial Unicode MS" pitchFamily="65" charset="-122"/>
              </a:rPr>
              <a:t>×</a:t>
            </a:r>
            <a:r>
              <a:rPr lang="zh-CN" altLang="en-US" sz="2800" b="1" kern="0" dirty="0">
                <a:latin typeface="Times New Roman" panose="02020603050405020304" pitchFamily="65" charset="-122"/>
                <a:ea typeface="宋体" panose="02010600030101010101" pitchFamily="2" charset="-122"/>
              </a:rPr>
              <a:t>A%</a:t>
            </a:r>
            <a:endParaRPr lang="zh-CN" altLang="en-US" sz="2800" b="1" kern="0" dirty="0">
              <a:latin typeface="Times New Roman" panose="02020603050405020304" pitchFamily="65" charset="-122"/>
              <a:ea typeface="宋体" panose="02010600030101010101" pitchFamily="2" charset="-122"/>
            </a:endParaRPr>
          </a:p>
          <a:p>
            <a:pPr latinLnBrk="1">
              <a:lnSpc>
                <a:spcPct val="150000"/>
              </a:lnSpc>
              <a:spcBef>
                <a:spcPts val="0"/>
              </a:spcBef>
              <a:buFont typeface="Arial" panose="020B0604020202020204" pitchFamily="34" charset="0"/>
              <a:buNone/>
              <a:defRPr/>
            </a:pPr>
            <a:r>
              <a:rPr lang="zh-CN" altLang="en-US" sz="2800" b="1" kern="0" dirty="0">
                <a:latin typeface="Times New Roman" panose="02020603050405020304" pitchFamily="65" charset="-122"/>
                <a:ea typeface="宋体" panose="02010600030101010101" pitchFamily="2" charset="-122"/>
              </a:rPr>
              <a:t>aa%=a%</a:t>
            </a:r>
            <a:r>
              <a:rPr lang="zh-CN" altLang="en-US" sz="2800" b="1" kern="0" dirty="0">
                <a:latin typeface="Arial Narrow" panose="020B0606020202030204" pitchFamily="65" charset="-122"/>
                <a:ea typeface="Arial Unicode MS" pitchFamily="65" charset="-122"/>
              </a:rPr>
              <a:t>×</a:t>
            </a:r>
            <a:r>
              <a:rPr lang="zh-CN" altLang="en-US" sz="2800" b="1" kern="0" dirty="0">
                <a:latin typeface="Times New Roman" panose="02020603050405020304" pitchFamily="65" charset="-122"/>
                <a:ea typeface="宋体" panose="02010600030101010101" pitchFamily="2" charset="-122"/>
              </a:rPr>
              <a:t>a%</a:t>
            </a:r>
            <a:endParaRPr lang="zh-CN" altLang="en-US" sz="2800" b="1" kern="0" dirty="0">
              <a:latin typeface="Times New Roman" panose="02020603050405020304" pitchFamily="65" charset="-122"/>
              <a:ea typeface="宋体" panose="02010600030101010101" pitchFamily="2" charset="-122"/>
            </a:endParaRPr>
          </a:p>
          <a:p>
            <a:pPr latinLnBrk="1">
              <a:lnSpc>
                <a:spcPct val="150000"/>
              </a:lnSpc>
              <a:spcBef>
                <a:spcPts val="0"/>
              </a:spcBef>
              <a:buFont typeface="Arial" panose="020B0604020202020204" pitchFamily="34" charset="0"/>
              <a:buNone/>
              <a:defRPr/>
            </a:pPr>
            <a:r>
              <a:rPr lang="zh-CN" altLang="en-US" sz="2800" b="1" kern="0" dirty="0">
                <a:latin typeface="Times New Roman" panose="02020603050405020304" pitchFamily="65" charset="-122"/>
                <a:ea typeface="宋体" panose="02010600030101010101" pitchFamily="2" charset="-122"/>
              </a:rPr>
              <a:t>Aa%=2</a:t>
            </a:r>
            <a:r>
              <a:rPr lang="zh-CN" altLang="en-US" sz="2800" b="1" kern="0" dirty="0">
                <a:latin typeface="Arial Narrow" panose="020B0606020202030204" pitchFamily="65" charset="-122"/>
                <a:ea typeface="Arial Unicode MS" pitchFamily="65" charset="-122"/>
              </a:rPr>
              <a:t>×</a:t>
            </a:r>
            <a:r>
              <a:rPr lang="zh-CN" altLang="en-US" sz="2800" b="1" kern="0" dirty="0">
                <a:latin typeface="Times New Roman" panose="02020603050405020304" pitchFamily="65" charset="-122"/>
                <a:ea typeface="宋体" panose="02010600030101010101" pitchFamily="2" charset="-122"/>
              </a:rPr>
              <a:t>A%</a:t>
            </a:r>
            <a:r>
              <a:rPr lang="zh-CN" altLang="en-US" sz="2800" b="1" kern="0" dirty="0">
                <a:latin typeface="Arial Narrow" panose="020B0606020202030204" pitchFamily="65" charset="-122"/>
                <a:ea typeface="Arial Unicode MS" pitchFamily="65" charset="-122"/>
              </a:rPr>
              <a:t>×</a:t>
            </a:r>
            <a:r>
              <a:rPr lang="zh-CN" altLang="en-US" sz="2800" b="1" kern="0" dirty="0">
                <a:latin typeface="Times New Roman" panose="02020603050405020304" pitchFamily="65" charset="-122"/>
                <a:ea typeface="宋体" panose="02010600030101010101" pitchFamily="2" charset="-122"/>
              </a:rPr>
              <a:t>a%</a:t>
            </a:r>
            <a:endParaRPr lang="zh-CN" altLang="en-US" sz="2800" b="1" kern="0" dirty="0">
              <a:latin typeface="Times New Roman" panose="02020603050405020304" pitchFamily="65"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237410" y="995731"/>
            <a:ext cx="2038350" cy="1162050"/>
          </a:xfrm>
          <a:prstGeom prst="rect">
            <a:avLst/>
          </a:prstGeom>
        </p:spPr>
      </p:pic>
      <p:sp>
        <p:nvSpPr>
          <p:cNvPr id="5" name="内容占位符 2"/>
          <p:cNvSpPr txBox="1"/>
          <p:nvPr/>
        </p:nvSpPr>
        <p:spPr>
          <a:xfrm>
            <a:off x="1430216" y="3405558"/>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b="1" dirty="0" smtClean="0">
                <a:solidFill>
                  <a:srgbClr val="7030A0"/>
                </a:solidFill>
              </a:rPr>
              <a:t>自交</a:t>
            </a:r>
            <a:r>
              <a:rPr lang="en-US" altLang="zh-CN" b="1" dirty="0" smtClean="0">
                <a:solidFill>
                  <a:srgbClr val="7030A0"/>
                </a:solidFill>
              </a:rPr>
              <a:t>——</a:t>
            </a:r>
            <a:r>
              <a:rPr lang="zh-CN" altLang="en-US" b="1" dirty="0" smtClean="0">
                <a:solidFill>
                  <a:srgbClr val="7030A0"/>
                </a:solidFill>
              </a:rPr>
              <a:t>基因频率不变，基因型频率改变</a:t>
            </a:r>
            <a:endParaRPr lang="en-US" altLang="zh-CN" b="1" dirty="0" smtClean="0">
              <a:solidFill>
                <a:srgbClr val="7030A0"/>
              </a:solidFill>
            </a:endParaRPr>
          </a:p>
          <a:p>
            <a:pPr>
              <a:defRPr/>
            </a:pPr>
            <a:r>
              <a:rPr lang="zh-CN" altLang="en-US" b="1" dirty="0" smtClean="0">
                <a:solidFill>
                  <a:srgbClr val="7030A0"/>
                </a:solidFill>
              </a:rPr>
              <a:t>随机交配</a:t>
            </a:r>
            <a:r>
              <a:rPr lang="en-US" altLang="zh-CN" b="1" dirty="0" smtClean="0">
                <a:solidFill>
                  <a:srgbClr val="7030A0"/>
                </a:solidFill>
              </a:rPr>
              <a:t>——</a:t>
            </a:r>
            <a:r>
              <a:rPr lang="zh-CN" altLang="en-US" b="1" dirty="0" smtClean="0">
                <a:solidFill>
                  <a:srgbClr val="7030A0"/>
                </a:solidFill>
              </a:rPr>
              <a:t>基因频率不变，基因型频率也不变</a:t>
            </a:r>
            <a:endParaRPr lang="en-US" altLang="zh-CN" b="1" dirty="0" smtClean="0">
              <a:solidFill>
                <a:srgbClr val="7030A0"/>
              </a:solidFill>
            </a:endParaRPr>
          </a:p>
          <a:p>
            <a:pPr>
              <a:defRPr/>
            </a:pPr>
            <a:r>
              <a:rPr lang="zh-CN" altLang="en-US" b="1" dirty="0" smtClean="0">
                <a:solidFill>
                  <a:srgbClr val="7030A0"/>
                </a:solidFill>
              </a:rPr>
              <a:t>（亲代与</a:t>
            </a:r>
            <a:r>
              <a:rPr lang="en-US" altLang="zh-CN" b="1" dirty="0" smtClean="0">
                <a:solidFill>
                  <a:srgbClr val="7030A0"/>
                </a:solidFill>
              </a:rPr>
              <a:t>F</a:t>
            </a:r>
            <a:r>
              <a:rPr lang="en-US" altLang="zh-CN" b="1" baseline="-25000" dirty="0" smtClean="0">
                <a:solidFill>
                  <a:srgbClr val="7030A0"/>
                </a:solidFill>
              </a:rPr>
              <a:t>1</a:t>
            </a:r>
            <a:r>
              <a:rPr lang="zh-CN" altLang="en-US" b="1" dirty="0" smtClean="0">
                <a:solidFill>
                  <a:srgbClr val="7030A0"/>
                </a:solidFill>
              </a:rPr>
              <a:t>基因型频率可能不同，</a:t>
            </a:r>
            <a:r>
              <a:rPr lang="en-US" altLang="zh-CN" b="1" dirty="0" smtClean="0">
                <a:solidFill>
                  <a:srgbClr val="7030A0"/>
                </a:solidFill>
              </a:rPr>
              <a:t> F</a:t>
            </a:r>
            <a:r>
              <a:rPr lang="en-US" altLang="zh-CN" b="1" baseline="-25000" dirty="0">
                <a:solidFill>
                  <a:srgbClr val="7030A0"/>
                </a:solidFill>
              </a:rPr>
              <a:t>1</a:t>
            </a:r>
            <a:r>
              <a:rPr lang="en-US" altLang="zh-CN" b="1" dirty="0" smtClean="0">
                <a:solidFill>
                  <a:srgbClr val="7030A0"/>
                </a:solidFill>
              </a:rPr>
              <a:t> </a:t>
            </a:r>
            <a:r>
              <a:rPr lang="zh-CN" altLang="en-US" b="1" dirty="0" smtClean="0">
                <a:solidFill>
                  <a:srgbClr val="7030A0"/>
                </a:solidFill>
              </a:rPr>
              <a:t>之后均不变）</a:t>
            </a:r>
            <a:endParaRPr lang="en-US" altLang="zh-CN" b="1" dirty="0" smtClean="0">
              <a:solidFill>
                <a:srgbClr val="7030A0"/>
              </a:solidFill>
            </a:endParaRPr>
          </a:p>
          <a:p>
            <a:pPr>
              <a:defRPr/>
            </a:pP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57200" y="507901"/>
            <a:ext cx="550672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种群基因频率的变化</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custDataLst>
              <p:tags r:id="rId2"/>
            </p:custDataLst>
          </p:nvPr>
        </p:nvSpPr>
        <p:spPr>
          <a:xfrm>
            <a:off x="1086764" y="1898913"/>
            <a:ext cx="10536276" cy="954107"/>
          </a:xfrm>
          <a:prstGeom prst="rect">
            <a:avLst/>
          </a:prstGeom>
        </p:spPr>
        <p:txBody>
          <a:bodyPr wrap="square">
            <a:spAutoFit/>
          </a:bodyPr>
          <a:lstStyle/>
          <a:p>
            <a:pPr indent="720090"/>
            <a:r>
              <a:rPr lang="zh-CN" altLang="en-US" sz="2800" b="1">
                <a:latin typeface="Times New Roman" panose="02020603050405020304" pitchFamily="18" charset="0"/>
                <a:ea typeface="楷体" panose="02010609060101010101" pitchFamily="49" charset="-122"/>
                <a:cs typeface="Times New Roman" panose="02020603050405020304" pitchFamily="18" charset="0"/>
              </a:rPr>
              <a:t>可遗传变异提供了</a:t>
            </a:r>
            <a:r>
              <a:rPr lang="zh-CN" altLang="en-US" sz="2800" b="1" u="sng">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生物进化的原材料</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。其来源分为</a:t>
            </a:r>
            <a:r>
              <a:rPr lang="zh-CN" altLang="en-US" sz="28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突变和基因重组</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 name="组合 3"/>
          <p:cNvGrpSpPr/>
          <p:nvPr>
            <p:custDataLst>
              <p:tags r:id="rId3"/>
            </p:custDataLst>
          </p:nvPr>
        </p:nvGrpSpPr>
        <p:grpSpPr>
          <a:xfrm>
            <a:off x="587432" y="1158436"/>
            <a:ext cx="3717814" cy="707886"/>
            <a:chOff x="744755" y="1060925"/>
            <a:chExt cx="3717814" cy="707886"/>
          </a:xfrm>
        </p:grpSpPr>
        <p:sp>
          <p:nvSpPr>
            <p:cNvPr id="5" name="文本框 4"/>
            <p:cNvSpPr txBox="1"/>
            <p:nvPr>
              <p:custDataLst>
                <p:tags r:id="rId4"/>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p:cNvSpPr txBox="1"/>
            <p:nvPr>
              <p:custDataLst>
                <p:tags r:id="rId5"/>
              </p:custDataLst>
            </p:nvPr>
          </p:nvSpPr>
          <p:spPr>
            <a:xfrm>
              <a:off x="1290321" y="1122480"/>
              <a:ext cx="317224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可遗传变异：</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22" name="文本框 21"/>
          <p:cNvSpPr txBox="1"/>
          <p:nvPr>
            <p:custDataLst>
              <p:tags r:id="rId6"/>
            </p:custDataLst>
          </p:nvPr>
        </p:nvSpPr>
        <p:spPr>
          <a:xfrm>
            <a:off x="1067421" y="2820520"/>
            <a:ext cx="6006663" cy="523220"/>
          </a:xfrm>
          <a:prstGeom prst="rect">
            <a:avLst/>
          </a:prstGeom>
          <a:noFill/>
          <a:ln w="9525">
            <a:noFill/>
          </a:ln>
        </p:spPr>
        <p:txBody>
          <a:bodyPr wrap="square">
            <a:spAutoFit/>
          </a:bodyPr>
          <a:lstStyle/>
          <a:p>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☆突变包括基因突变和染色体变异。</a:t>
            </a:r>
            <a:endPar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endParaRPr>
          </a:p>
        </p:txBody>
      </p:sp>
      <p:sp>
        <p:nvSpPr>
          <p:cNvPr id="23" name="文本框 22"/>
          <p:cNvSpPr txBox="1"/>
          <p:nvPr>
            <p:custDataLst>
              <p:tags r:id="rId7"/>
            </p:custDataLst>
          </p:nvPr>
        </p:nvSpPr>
        <p:spPr>
          <a:xfrm>
            <a:off x="1220082" y="4429449"/>
            <a:ext cx="1671484" cy="830997"/>
          </a:xfrm>
          <a:prstGeom prst="rect">
            <a:avLst/>
          </a:prstGeom>
          <a:noFill/>
        </p:spPr>
        <p:txBody>
          <a:bodyPr wrap="square">
            <a:spAutoFit/>
          </a:bodyPr>
          <a:lstStyle/>
          <a:p>
            <a:r>
              <a:rPr lang="zh-CN" altLang="en-US" sz="2400" b="1">
                <a:latin typeface="Times New Roman" panose="02020603050405020304" pitchFamily="18" charset="0"/>
                <a:ea typeface="楷体" panose="02010609060101010101" pitchFamily="49" charset="-122"/>
                <a:cs typeface="Times New Roman" panose="02020603050405020304" pitchFamily="18" charset="0"/>
              </a:rPr>
              <a:t>可遗传变异的来源</a:t>
            </a:r>
            <a:endParaRPr lang="zh-CN" altLang="en-US" sz="2400"/>
          </a:p>
        </p:txBody>
      </p:sp>
      <p:sp>
        <p:nvSpPr>
          <p:cNvPr id="24" name="AutoShape 9"/>
          <p:cNvSpPr/>
          <p:nvPr>
            <p:custDataLst>
              <p:tags r:id="rId8"/>
            </p:custDataLst>
          </p:nvPr>
        </p:nvSpPr>
        <p:spPr bwMode="auto">
          <a:xfrm>
            <a:off x="2757222" y="4090990"/>
            <a:ext cx="134344" cy="1350557"/>
          </a:xfrm>
          <a:prstGeom prst="leftBrace">
            <a:avLst>
              <a:gd name="adj1" fmla="val 73333"/>
              <a:gd name="adj2" fmla="val 50000"/>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Calibri" panose="020F0502020204030204"/>
            </a:endParaRPr>
          </a:p>
        </p:txBody>
      </p:sp>
      <p:sp>
        <p:nvSpPr>
          <p:cNvPr id="25" name="文本框 24"/>
          <p:cNvSpPr txBox="1"/>
          <p:nvPr>
            <p:custDataLst>
              <p:tags r:id="rId9"/>
            </p:custDataLst>
          </p:nvPr>
        </p:nvSpPr>
        <p:spPr>
          <a:xfrm>
            <a:off x="3077850" y="3830950"/>
            <a:ext cx="1001392" cy="461665"/>
          </a:xfrm>
          <a:prstGeom prst="rect">
            <a:avLst/>
          </a:prstGeom>
          <a:noFill/>
        </p:spPr>
        <p:txBody>
          <a:bodyPr wrap="squar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突变</a:t>
            </a:r>
            <a:endParaRPr lang="zh-CN" altLang="en-US" sz="2400" dirty="0"/>
          </a:p>
        </p:txBody>
      </p:sp>
      <p:sp>
        <p:nvSpPr>
          <p:cNvPr id="26" name="文本框 25"/>
          <p:cNvSpPr txBox="1"/>
          <p:nvPr>
            <p:custDataLst>
              <p:tags r:id="rId10"/>
            </p:custDataLst>
          </p:nvPr>
        </p:nvSpPr>
        <p:spPr>
          <a:xfrm>
            <a:off x="2943224" y="5241492"/>
            <a:ext cx="1555571" cy="461665"/>
          </a:xfrm>
          <a:prstGeom prst="rect">
            <a:avLst/>
          </a:prstGeom>
          <a:noFill/>
        </p:spPr>
        <p:txBody>
          <a:bodyPr wrap="square">
            <a:spAutoFit/>
          </a:bodyPr>
          <a:lstStyle/>
          <a:p>
            <a:r>
              <a:rPr lang="zh-CN" altLang="en-US" sz="2400" b="1">
                <a:latin typeface="Times New Roman" panose="02020603050405020304" pitchFamily="18" charset="0"/>
                <a:ea typeface="楷体" panose="02010609060101010101" pitchFamily="49" charset="-122"/>
                <a:cs typeface="Times New Roman" panose="02020603050405020304" pitchFamily="18" charset="0"/>
              </a:rPr>
              <a:t>基因重组</a:t>
            </a:r>
            <a:endParaRPr lang="zh-CN" altLang="en-US" sz="2400"/>
          </a:p>
        </p:txBody>
      </p:sp>
      <p:sp>
        <p:nvSpPr>
          <p:cNvPr id="27" name="AutoShape 9"/>
          <p:cNvSpPr/>
          <p:nvPr>
            <p:custDataLst>
              <p:tags r:id="rId11"/>
            </p:custDataLst>
          </p:nvPr>
        </p:nvSpPr>
        <p:spPr bwMode="auto">
          <a:xfrm>
            <a:off x="4078948" y="3675889"/>
            <a:ext cx="94269" cy="795744"/>
          </a:xfrm>
          <a:prstGeom prst="leftBrace">
            <a:avLst>
              <a:gd name="adj1" fmla="val 73333"/>
              <a:gd name="adj2" fmla="val 50000"/>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Calibri" panose="020F0502020204030204"/>
            </a:endParaRPr>
          </a:p>
        </p:txBody>
      </p:sp>
      <p:sp>
        <p:nvSpPr>
          <p:cNvPr id="28" name="文本框 27"/>
          <p:cNvSpPr txBox="1"/>
          <p:nvPr>
            <p:custDataLst>
              <p:tags r:id="rId12"/>
            </p:custDataLst>
          </p:nvPr>
        </p:nvSpPr>
        <p:spPr>
          <a:xfrm>
            <a:off x="4464975" y="3485359"/>
            <a:ext cx="1555571" cy="461665"/>
          </a:xfrm>
          <a:prstGeom prst="rect">
            <a:avLst/>
          </a:prstGeom>
          <a:noFill/>
        </p:spPr>
        <p:txBody>
          <a:bodyPr wrap="square">
            <a:spAutoFit/>
          </a:bodyPr>
          <a:lstStyle/>
          <a:p>
            <a:r>
              <a:rPr lang="zh-CN" altLang="en-US" sz="2400" b="1">
                <a:latin typeface="Times New Roman" panose="02020603050405020304" pitchFamily="18" charset="0"/>
                <a:ea typeface="楷体" panose="02010609060101010101" pitchFamily="49" charset="-122"/>
                <a:cs typeface="Times New Roman" panose="02020603050405020304" pitchFamily="18" charset="0"/>
              </a:rPr>
              <a:t>基因突变</a:t>
            </a:r>
            <a:endParaRPr lang="zh-CN" altLang="en-US" sz="2400"/>
          </a:p>
        </p:txBody>
      </p:sp>
      <p:sp>
        <p:nvSpPr>
          <p:cNvPr id="29" name="文本框 28"/>
          <p:cNvSpPr txBox="1"/>
          <p:nvPr>
            <p:custDataLst>
              <p:tags r:id="rId13"/>
            </p:custDataLst>
          </p:nvPr>
        </p:nvSpPr>
        <p:spPr>
          <a:xfrm>
            <a:off x="4322101" y="4255218"/>
            <a:ext cx="2164424" cy="461665"/>
          </a:xfrm>
          <a:prstGeom prst="rect">
            <a:avLst/>
          </a:prstGeom>
          <a:noFill/>
        </p:spPr>
        <p:txBody>
          <a:bodyPr wrap="square">
            <a:spAutoFit/>
          </a:bodyPr>
          <a:lstStyle/>
          <a:p>
            <a:r>
              <a:rPr lang="zh-CN" altLang="en-US" sz="2400" b="1">
                <a:latin typeface="Times New Roman" panose="02020603050405020304" pitchFamily="18" charset="0"/>
                <a:ea typeface="楷体" panose="02010609060101010101" pitchFamily="49" charset="-122"/>
                <a:cs typeface="Times New Roman" panose="02020603050405020304" pitchFamily="18" charset="0"/>
              </a:rPr>
              <a:t>染色体变异</a:t>
            </a:r>
            <a:endParaRPr lang="zh-CN" altLang="en-US" sz="2400"/>
          </a:p>
        </p:txBody>
      </p:sp>
      <p:pic>
        <p:nvPicPr>
          <p:cNvPr id="10" name="图片 9"/>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rot="16200000">
            <a:off x="6245647" y="3210365"/>
            <a:ext cx="4033322" cy="2710666"/>
          </a:xfrm>
          <a:prstGeom prst="rect">
            <a:avLst/>
          </a:prstGeom>
          <a:ln>
            <a:noFill/>
          </a:ln>
          <a:effectLst>
            <a:softEdge rad="112500"/>
          </a:effectLst>
        </p:spPr>
      </p:pic>
      <p:cxnSp>
        <p:nvCxnSpPr>
          <p:cNvPr id="12" name="直接连接符 11"/>
          <p:cNvCxnSpPr/>
          <p:nvPr>
            <p:custDataLst>
              <p:tags r:id="rId16"/>
            </p:custDataLst>
          </p:nvPr>
        </p:nvCxnSpPr>
        <p:spPr>
          <a:xfrm>
            <a:off x="8560366" y="2990850"/>
            <a:ext cx="514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7"/>
            </p:custDataLst>
          </p:nvPr>
        </p:nvCxnSpPr>
        <p:spPr>
          <a:xfrm>
            <a:off x="7922191" y="2895600"/>
            <a:ext cx="1152525" cy="93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8"/>
            </p:custDataLst>
          </p:nvPr>
        </p:nvCxnSpPr>
        <p:spPr>
          <a:xfrm flipV="1">
            <a:off x="8114278" y="2990850"/>
            <a:ext cx="960438" cy="247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19"/>
            </p:custDataLst>
          </p:nvPr>
        </p:nvCxnSpPr>
        <p:spPr>
          <a:xfrm flipV="1">
            <a:off x="8375422" y="3678091"/>
            <a:ext cx="699294" cy="307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20"/>
            </p:custDataLst>
          </p:nvPr>
        </p:nvCxnSpPr>
        <p:spPr>
          <a:xfrm>
            <a:off x="8355050" y="3333750"/>
            <a:ext cx="719666" cy="344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21"/>
            </p:custDataLst>
          </p:nvPr>
        </p:nvCxnSpPr>
        <p:spPr>
          <a:xfrm flipV="1">
            <a:off x="8015589" y="3678091"/>
            <a:ext cx="1059127" cy="344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custDataLst>
              <p:tags r:id="rId22"/>
            </p:custDataLst>
          </p:nvPr>
        </p:nvSpPr>
        <p:spPr>
          <a:xfrm>
            <a:off x="9000016" y="2674168"/>
            <a:ext cx="633765" cy="584775"/>
          </a:xfrm>
          <a:prstGeom prst="rect">
            <a:avLst/>
          </a:prstGeom>
          <a:noFill/>
        </p:spPr>
        <p:txBody>
          <a:bodyPr wrap="square">
            <a:spAutoFit/>
          </a:bodyPr>
          <a:lstStyle/>
          <a:p>
            <a:r>
              <a:rPr lang="zh-CN" altLang="en-US" sz="1600" b="1">
                <a:latin typeface="Times New Roman" panose="02020603050405020304" pitchFamily="18" charset="0"/>
                <a:ea typeface="楷体" panose="02010609060101010101" pitchFamily="49" charset="-122"/>
                <a:cs typeface="Times New Roman" panose="02020603050405020304" pitchFamily="18" charset="0"/>
              </a:rPr>
              <a:t>普通个体</a:t>
            </a:r>
            <a:endParaRPr lang="zh-CN" altLang="en-US" sz="1600"/>
          </a:p>
        </p:txBody>
      </p:sp>
      <p:sp>
        <p:nvSpPr>
          <p:cNvPr id="47" name="文本框 46"/>
          <p:cNvSpPr txBox="1"/>
          <p:nvPr>
            <p:custDataLst>
              <p:tags r:id="rId23"/>
            </p:custDataLst>
          </p:nvPr>
        </p:nvSpPr>
        <p:spPr>
          <a:xfrm>
            <a:off x="9029296" y="3390900"/>
            <a:ext cx="633765" cy="584775"/>
          </a:xfrm>
          <a:prstGeom prst="rect">
            <a:avLst/>
          </a:prstGeom>
          <a:noFill/>
        </p:spPr>
        <p:txBody>
          <a:bodyPr wrap="square">
            <a:spAutoFit/>
          </a:bodyPr>
          <a:lstStyle/>
          <a:p>
            <a:r>
              <a:rPr lang="zh-CN" altLang="en-US" sz="1600" b="1">
                <a:latin typeface="Times New Roman" panose="02020603050405020304" pitchFamily="18" charset="0"/>
                <a:ea typeface="楷体" panose="02010609060101010101" pitchFamily="49" charset="-122"/>
                <a:cs typeface="Times New Roman" panose="02020603050405020304" pitchFamily="18" charset="0"/>
              </a:rPr>
              <a:t>变异个体</a:t>
            </a:r>
            <a:endParaRPr lang="zh-CN" altLang="en-US" sz="1600"/>
          </a:p>
        </p:txBody>
      </p:sp>
      <p:sp>
        <p:nvSpPr>
          <p:cNvPr id="48" name="AutoShape 9"/>
          <p:cNvSpPr/>
          <p:nvPr>
            <p:custDataLst>
              <p:tags r:id="rId24"/>
            </p:custDataLst>
          </p:nvPr>
        </p:nvSpPr>
        <p:spPr bwMode="auto">
          <a:xfrm flipH="1">
            <a:off x="9617640" y="2886630"/>
            <a:ext cx="131321" cy="835578"/>
          </a:xfrm>
          <a:prstGeom prst="leftBrace">
            <a:avLst>
              <a:gd name="adj1" fmla="val 73333"/>
              <a:gd name="adj2" fmla="val 50000"/>
            </a:avLst>
          </a:prstGeom>
          <a:noFill/>
          <a:ln w="12700">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Calibri" panose="020F0502020204030204"/>
            </a:endParaRPr>
          </a:p>
        </p:txBody>
      </p:sp>
      <p:sp>
        <p:nvSpPr>
          <p:cNvPr id="49" name="文本框 48"/>
          <p:cNvSpPr txBox="1"/>
          <p:nvPr>
            <p:custDataLst>
              <p:tags r:id="rId25"/>
            </p:custDataLst>
          </p:nvPr>
        </p:nvSpPr>
        <p:spPr>
          <a:xfrm>
            <a:off x="9761433" y="3012031"/>
            <a:ext cx="934033" cy="584775"/>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进化的原材料</a:t>
            </a:r>
            <a:endParaRPr lang="zh-CN" altLang="en-US" sz="1600" b="1">
              <a:solidFill>
                <a:srgbClr val="0070C0"/>
              </a:solidFill>
              <a:latin typeface="等线" panose="02010600030101010101" charset="-122"/>
              <a:ea typeface="等线" panose="02010600030101010101" charset="-122"/>
              <a:cs typeface="Times New Roman" panose="02020603050405020304" pitchFamily="18" charset="0"/>
            </a:endParaRPr>
          </a:p>
        </p:txBody>
      </p:sp>
      <p:cxnSp>
        <p:nvCxnSpPr>
          <p:cNvPr id="50" name="直接连接符 49"/>
          <p:cNvCxnSpPr/>
          <p:nvPr>
            <p:custDataLst>
              <p:tags r:id="rId26"/>
            </p:custDataLst>
          </p:nvPr>
        </p:nvCxnSpPr>
        <p:spPr>
          <a:xfrm flipV="1">
            <a:off x="9377664" y="4147845"/>
            <a:ext cx="59981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custDataLst>
              <p:tags r:id="rId27"/>
            </p:custDataLst>
          </p:nvPr>
        </p:nvSpPr>
        <p:spPr>
          <a:xfrm>
            <a:off x="9974477" y="3958926"/>
            <a:ext cx="1570928"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某种自然选择</a:t>
            </a:r>
            <a:endParaRPr lang="zh-CN" altLang="en-US" sz="1600">
              <a:solidFill>
                <a:srgbClr val="0070C0"/>
              </a:solidFill>
              <a:latin typeface="等线" panose="02010600030101010101" charset="-122"/>
              <a:ea typeface="等线" panose="02010600030101010101" charset="-122"/>
            </a:endParaRPr>
          </a:p>
        </p:txBody>
      </p:sp>
      <p:cxnSp>
        <p:nvCxnSpPr>
          <p:cNvPr id="53" name="直接连接符 52"/>
          <p:cNvCxnSpPr/>
          <p:nvPr>
            <p:custDataLst>
              <p:tags r:id="rId28"/>
            </p:custDataLst>
          </p:nvPr>
        </p:nvCxnSpPr>
        <p:spPr>
          <a:xfrm flipV="1">
            <a:off x="8262308" y="5748046"/>
            <a:ext cx="812408"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29"/>
            </p:custDataLst>
          </p:nvPr>
        </p:nvCxnSpPr>
        <p:spPr>
          <a:xfrm flipV="1">
            <a:off x="8262308" y="5748046"/>
            <a:ext cx="812408" cy="295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custDataLst>
              <p:tags r:id="rId30"/>
            </p:custDataLst>
          </p:nvPr>
        </p:nvSpPr>
        <p:spPr>
          <a:xfrm>
            <a:off x="9034306" y="5538504"/>
            <a:ext cx="2163726"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自然选择之后的个体</a:t>
            </a:r>
            <a:endParaRPr lang="zh-CN" altLang="en-US" sz="1600">
              <a:solidFill>
                <a:srgbClr val="0070C0"/>
              </a:solidFill>
              <a:latin typeface="等线" panose="02010600030101010101" charset="-122"/>
              <a:ea typeface="等线" panose="02010600030101010101"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p:cNvSpPr/>
          <p:nvPr>
            <p:custDataLst>
              <p:tags r:id="rId1"/>
            </p:custDataLst>
          </p:nvPr>
        </p:nvSpPr>
        <p:spPr>
          <a:xfrm>
            <a:off x="6290182" y="3707451"/>
            <a:ext cx="5466837" cy="2461659"/>
          </a:xfrm>
          <a:prstGeom prst="roundRect">
            <a:avLst>
              <a:gd name="adj" fmla="val 22312"/>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Rectangle 5"/>
          <p:cNvSpPr>
            <a:spLocks noChangeArrowheads="1"/>
          </p:cNvSpPr>
          <p:nvPr>
            <p:custDataLst>
              <p:tags r:id="rId2"/>
            </p:custDataLst>
          </p:nvPr>
        </p:nvSpPr>
        <p:spPr bwMode="auto">
          <a:xfrm>
            <a:off x="1684047" y="1504803"/>
            <a:ext cx="90360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latin typeface="Times New Roman" panose="02020603050405020304" pitchFamily="18" charset="0"/>
                <a:ea typeface="等线" panose="02010600030101010101" charset="-122"/>
                <a:cs typeface="Times New Roman" panose="02020603050405020304" pitchFamily="18" charset="0"/>
              </a:rPr>
              <a:t>生物自发突变的频率很低，且大多数突变对生物体是有害的，它为何还能作为生物进化的原材料呢？</a:t>
            </a:r>
            <a:endParaRPr lang="zh-CN" altLang="en-US" sz="2800" b="1">
              <a:latin typeface="Times New Roman" panose="02020603050405020304" pitchFamily="18" charset="0"/>
              <a:ea typeface="等线" panose="02010600030101010101" charset="-122"/>
              <a:cs typeface="Times New Roman" panose="02020603050405020304" pitchFamily="18" charset="0"/>
            </a:endParaRPr>
          </a:p>
        </p:txBody>
      </p:sp>
      <p:sp>
        <p:nvSpPr>
          <p:cNvPr id="4" name="Rectangle 7"/>
          <p:cNvSpPr>
            <a:spLocks noChangeArrowheads="1"/>
          </p:cNvSpPr>
          <p:nvPr>
            <p:custDataLst>
              <p:tags r:id="rId3"/>
            </p:custDataLst>
          </p:nvPr>
        </p:nvSpPr>
        <p:spPr bwMode="auto">
          <a:xfrm>
            <a:off x="1289566" y="2778986"/>
            <a:ext cx="9144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3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300" b="1">
                <a:latin typeface="Times New Roman" panose="02020603050405020304" pitchFamily="18" charset="0"/>
                <a:ea typeface="楷体" panose="02010609060101010101" pitchFamily="49" charset="-122"/>
                <a:cs typeface="Times New Roman" panose="02020603050405020304" pitchFamily="18" charset="0"/>
              </a:rPr>
              <a:t>如：果蝇约有</a:t>
            </a:r>
            <a:r>
              <a:rPr lang="en-US" altLang="zh-CN" sz="2300" b="1">
                <a:latin typeface="Times New Roman" panose="02020603050405020304" pitchFamily="18" charset="0"/>
                <a:ea typeface="楷体" panose="02010609060101010101" pitchFamily="49" charset="-122"/>
                <a:cs typeface="Times New Roman" panose="02020603050405020304" pitchFamily="18" charset="0"/>
              </a:rPr>
              <a:t>10</a:t>
            </a:r>
            <a:r>
              <a:rPr lang="en-US" altLang="zh-CN" sz="2300" b="1" baseline="30000">
                <a:latin typeface="Times New Roman" panose="02020603050405020304" pitchFamily="18" charset="0"/>
                <a:ea typeface="楷体" panose="02010609060101010101" pitchFamily="49" charset="-122"/>
                <a:cs typeface="Times New Roman" panose="02020603050405020304" pitchFamily="18" charset="0"/>
              </a:rPr>
              <a:t>4</a:t>
            </a:r>
            <a:r>
              <a:rPr lang="zh-CN" altLang="en-US" sz="2300" b="1">
                <a:latin typeface="Times New Roman" panose="02020603050405020304" pitchFamily="18" charset="0"/>
                <a:ea typeface="楷体" panose="02010609060101010101" pitchFamily="49" charset="-122"/>
                <a:cs typeface="Times New Roman" panose="02020603050405020304" pitchFamily="18" charset="0"/>
              </a:rPr>
              <a:t>对基因，假定每个基因的突变率都是</a:t>
            </a:r>
            <a:r>
              <a:rPr lang="en-US" altLang="zh-CN" sz="2300" b="1">
                <a:latin typeface="Times New Roman" panose="02020603050405020304" pitchFamily="18" charset="0"/>
                <a:ea typeface="楷体" panose="02010609060101010101" pitchFamily="49" charset="-122"/>
                <a:cs typeface="Times New Roman" panose="02020603050405020304" pitchFamily="18" charset="0"/>
              </a:rPr>
              <a:t>10</a:t>
            </a:r>
            <a:r>
              <a:rPr lang="en-US" altLang="zh-CN" sz="2300" b="1" baseline="30000">
                <a:latin typeface="Times New Roman" panose="02020603050405020304" pitchFamily="18" charset="0"/>
                <a:ea typeface="楷体" panose="02010609060101010101" pitchFamily="49" charset="-122"/>
                <a:cs typeface="Times New Roman" panose="02020603050405020304" pitchFamily="18" charset="0"/>
              </a:rPr>
              <a:t>-5</a:t>
            </a:r>
            <a:r>
              <a:rPr lang="zh-CN" altLang="en-US" sz="2300" b="1">
                <a:latin typeface="Times New Roman" panose="02020603050405020304" pitchFamily="18" charset="0"/>
                <a:ea typeface="楷体" panose="02010609060101010101" pitchFamily="49" charset="-122"/>
                <a:cs typeface="Times New Roman" panose="02020603050405020304" pitchFamily="18" charset="0"/>
              </a:rPr>
              <a:t>，若有一个中等数量的果蝇种群（约有</a:t>
            </a:r>
            <a:r>
              <a:rPr lang="en-US" altLang="zh-CN" sz="2300" b="1">
                <a:latin typeface="Times New Roman" panose="02020603050405020304" pitchFamily="18" charset="0"/>
                <a:ea typeface="楷体" panose="02010609060101010101" pitchFamily="49" charset="-122"/>
                <a:cs typeface="Times New Roman" panose="02020603050405020304" pitchFamily="18" charset="0"/>
              </a:rPr>
              <a:t>10</a:t>
            </a:r>
            <a:r>
              <a:rPr lang="en-US" altLang="zh-CN" sz="2300" b="1" baseline="30000">
                <a:latin typeface="Times New Roman" panose="02020603050405020304" pitchFamily="18" charset="0"/>
                <a:ea typeface="楷体" panose="02010609060101010101" pitchFamily="49" charset="-122"/>
                <a:cs typeface="Times New Roman" panose="02020603050405020304" pitchFamily="18" charset="0"/>
              </a:rPr>
              <a:t>8</a:t>
            </a:r>
            <a:r>
              <a:rPr lang="zh-CN" altLang="en-US" sz="2300" b="1">
                <a:latin typeface="Times New Roman" panose="02020603050405020304" pitchFamily="18" charset="0"/>
                <a:ea typeface="楷体" panose="02010609060101010101" pitchFamily="49" charset="-122"/>
                <a:cs typeface="Times New Roman" panose="02020603050405020304" pitchFamily="18" charset="0"/>
              </a:rPr>
              <a:t>个个体），那么每一代出现基因突变数是多少呢？</a:t>
            </a:r>
            <a:endParaRPr lang="zh-CN" altLang="en-US" sz="23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Rectangle 8"/>
          <p:cNvSpPr>
            <a:spLocks noChangeArrowheads="1"/>
          </p:cNvSpPr>
          <p:nvPr>
            <p:custDataLst>
              <p:tags r:id="rId4"/>
            </p:custDataLst>
          </p:nvPr>
        </p:nvSpPr>
        <p:spPr bwMode="auto">
          <a:xfrm>
            <a:off x="1185735" y="4573489"/>
            <a:ext cx="28160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2 × 10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4</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 10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 Box 10"/>
          <p:cNvSpPr txBox="1">
            <a:spLocks noChangeArrowheads="1"/>
          </p:cNvSpPr>
          <p:nvPr>
            <p:custDataLst>
              <p:tags r:id="rId5"/>
            </p:custDataLst>
          </p:nvPr>
        </p:nvSpPr>
        <p:spPr bwMode="auto">
          <a:xfrm>
            <a:off x="2208085" y="5170479"/>
            <a:ext cx="1368425"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300" b="1">
                <a:latin typeface="Times New Roman" panose="02020603050405020304" pitchFamily="18" charset="0"/>
                <a:ea typeface="楷体" panose="02010609060101010101" pitchFamily="49" charset="-122"/>
                <a:cs typeface="Times New Roman" panose="02020603050405020304" pitchFamily="18" charset="0"/>
              </a:rPr>
              <a:t>个体</a:t>
            </a:r>
            <a:endParaRPr lang="zh-CN" altLang="en-US" sz="23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Rectangle 11"/>
          <p:cNvSpPr>
            <a:spLocks noChangeArrowheads="1"/>
          </p:cNvSpPr>
          <p:nvPr>
            <p:custDataLst>
              <p:tags r:id="rId6"/>
            </p:custDataLst>
          </p:nvPr>
        </p:nvSpPr>
        <p:spPr bwMode="auto">
          <a:xfrm>
            <a:off x="3659060" y="4580208"/>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10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 Box 13"/>
          <p:cNvSpPr txBox="1">
            <a:spLocks noChangeArrowheads="1"/>
          </p:cNvSpPr>
          <p:nvPr>
            <p:custDataLst>
              <p:tags r:id="rId7"/>
            </p:custDataLst>
          </p:nvPr>
        </p:nvSpPr>
        <p:spPr bwMode="auto">
          <a:xfrm>
            <a:off x="3125660" y="5736670"/>
            <a:ext cx="892012"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300" b="1">
                <a:latin typeface="Times New Roman" panose="02020603050405020304" pitchFamily="18" charset="0"/>
                <a:ea typeface="楷体" panose="02010609060101010101" pitchFamily="49" charset="-122"/>
                <a:cs typeface="Times New Roman" panose="02020603050405020304" pitchFamily="18" charset="0"/>
              </a:rPr>
              <a:t>种群</a:t>
            </a:r>
            <a:endParaRPr lang="zh-CN" altLang="en-US" sz="23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14"/>
          <p:cNvSpPr txBox="1">
            <a:spLocks noChangeArrowheads="1"/>
          </p:cNvSpPr>
          <p:nvPr>
            <p:custDataLst>
              <p:tags r:id="rId8"/>
            </p:custDataLst>
          </p:nvPr>
        </p:nvSpPr>
        <p:spPr bwMode="auto">
          <a:xfrm>
            <a:off x="4641722" y="4619422"/>
            <a:ext cx="1708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t">
              <a:spcBef>
                <a:spcPct val="50000"/>
              </a:spcBef>
            </a:pP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  2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10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2" name="组合 11"/>
          <p:cNvGrpSpPr/>
          <p:nvPr>
            <p:custDataLst>
              <p:tags r:id="rId9"/>
            </p:custDataLst>
          </p:nvPr>
        </p:nvGrpSpPr>
        <p:grpSpPr>
          <a:xfrm>
            <a:off x="744001" y="476841"/>
            <a:ext cx="5399624" cy="707886"/>
            <a:chOff x="744755" y="1060925"/>
            <a:chExt cx="5399624" cy="707886"/>
          </a:xfrm>
        </p:grpSpPr>
        <p:sp>
          <p:nvSpPr>
            <p:cNvPr id="13" name="文本框 12"/>
            <p:cNvSpPr txBox="1"/>
            <p:nvPr>
              <p:custDataLst>
                <p:tags r:id="rId10"/>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custDataLst>
                <p:tags r:id="rId11"/>
              </p:custDataLst>
            </p:nvPr>
          </p:nvSpPr>
          <p:spPr>
            <a:xfrm>
              <a:off x="1290321" y="1122480"/>
              <a:ext cx="485405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基因突变的多害少利性：</a:t>
              </a:r>
              <a:endParaRPr lang="zh-CN" altLang="en-US">
                <a:solidFill>
                  <a:srgbClr val="50B37A"/>
                </a:solidFill>
                <a:latin typeface="Times New Roman" panose="02020603050405020304" pitchFamily="18" charset="0"/>
                <a:cs typeface="Times New Roman" panose="02020603050405020304" pitchFamily="18" charset="0"/>
              </a:endParaRPr>
            </a:p>
          </p:txBody>
        </p:sp>
      </p:grpSp>
      <p:grpSp>
        <p:nvGrpSpPr>
          <p:cNvPr id="16" name="组合 49683"/>
          <p:cNvGrpSpPr/>
          <p:nvPr>
            <p:custDataLst>
              <p:tags r:id="rId12"/>
            </p:custDataLst>
          </p:nvPr>
        </p:nvGrpSpPr>
        <p:grpSpPr>
          <a:xfrm>
            <a:off x="1331494" y="1575745"/>
            <a:ext cx="352553" cy="387061"/>
            <a:chOff x="4722813" y="5110163"/>
            <a:chExt cx="600075" cy="658812"/>
          </a:xfrm>
        </p:grpSpPr>
        <p:sp>
          <p:nvSpPr>
            <p:cNvPr id="17" name="Freeform 648"/>
            <p:cNvSpPr>
              <a:spLocks noChangeArrowheads="1"/>
            </p:cNvSpPr>
            <p:nvPr>
              <p:custDataLst>
                <p:tags r:id="rId13"/>
              </p:custDataLst>
            </p:nvPr>
          </p:nvSpPr>
          <p:spPr bwMode="auto">
            <a:xfrm>
              <a:off x="4722813" y="5110163"/>
              <a:ext cx="506413" cy="658812"/>
            </a:xfrm>
            <a:custGeom>
              <a:avLst/>
              <a:gdLst>
                <a:gd name="T0" fmla="*/ 468901 w 27"/>
                <a:gd name="T1" fmla="*/ 508226 h 35"/>
                <a:gd name="T2" fmla="*/ 412633 w 27"/>
                <a:gd name="T3" fmla="*/ 451757 h 35"/>
                <a:gd name="T4" fmla="*/ 393877 w 27"/>
                <a:gd name="T5" fmla="*/ 414110 h 35"/>
                <a:gd name="T6" fmla="*/ 375121 w 27"/>
                <a:gd name="T7" fmla="*/ 414110 h 35"/>
                <a:gd name="T8" fmla="*/ 281341 w 27"/>
                <a:gd name="T9" fmla="*/ 432934 h 35"/>
                <a:gd name="T10" fmla="*/ 150048 w 27"/>
                <a:gd name="T11" fmla="*/ 376464 h 35"/>
                <a:gd name="T12" fmla="*/ 112536 w 27"/>
                <a:gd name="T13" fmla="*/ 150586 h 35"/>
                <a:gd name="T14" fmla="*/ 131292 w 27"/>
                <a:gd name="T15" fmla="*/ 112939 h 35"/>
                <a:gd name="T16" fmla="*/ 281341 w 27"/>
                <a:gd name="T17" fmla="*/ 56470 h 35"/>
                <a:gd name="T18" fmla="*/ 412633 w 27"/>
                <a:gd name="T19" fmla="*/ 112939 h 35"/>
                <a:gd name="T20" fmla="*/ 450145 w 27"/>
                <a:gd name="T21" fmla="*/ 338818 h 35"/>
                <a:gd name="T22" fmla="*/ 450145 w 27"/>
                <a:gd name="T23" fmla="*/ 357641 h 35"/>
                <a:gd name="T24" fmla="*/ 468901 w 27"/>
                <a:gd name="T25" fmla="*/ 301171 h 35"/>
                <a:gd name="T26" fmla="*/ 412633 w 27"/>
                <a:gd name="T27" fmla="*/ 75293 h 35"/>
                <a:gd name="T28" fmla="*/ 412633 w 27"/>
                <a:gd name="T29" fmla="*/ 75293 h 35"/>
                <a:gd name="T30" fmla="*/ 56268 w 27"/>
                <a:gd name="T31" fmla="*/ 75293 h 35"/>
                <a:gd name="T32" fmla="*/ 56268 w 27"/>
                <a:gd name="T33" fmla="*/ 150586 h 35"/>
                <a:gd name="T34" fmla="*/ 56268 w 27"/>
                <a:gd name="T35" fmla="*/ 150586 h 35"/>
                <a:gd name="T36" fmla="*/ 56268 w 27"/>
                <a:gd name="T37" fmla="*/ 263525 h 35"/>
                <a:gd name="T38" fmla="*/ 18756 w 27"/>
                <a:gd name="T39" fmla="*/ 338818 h 35"/>
                <a:gd name="T40" fmla="*/ 56268 w 27"/>
                <a:gd name="T41" fmla="*/ 376464 h 35"/>
                <a:gd name="T42" fmla="*/ 56268 w 27"/>
                <a:gd name="T43" fmla="*/ 395287 h 35"/>
                <a:gd name="T44" fmla="*/ 56268 w 27"/>
                <a:gd name="T45" fmla="*/ 414110 h 35"/>
                <a:gd name="T46" fmla="*/ 75024 w 27"/>
                <a:gd name="T47" fmla="*/ 432934 h 35"/>
                <a:gd name="T48" fmla="*/ 93780 w 27"/>
                <a:gd name="T49" fmla="*/ 489403 h 35"/>
                <a:gd name="T50" fmla="*/ 206316 w 27"/>
                <a:gd name="T51" fmla="*/ 470580 h 35"/>
                <a:gd name="T52" fmla="*/ 225072 w 27"/>
                <a:gd name="T53" fmla="*/ 508226 h 35"/>
                <a:gd name="T54" fmla="*/ 206316 w 27"/>
                <a:gd name="T55" fmla="*/ 527050 h 35"/>
                <a:gd name="T56" fmla="*/ 131292 w 27"/>
                <a:gd name="T57" fmla="*/ 621166 h 35"/>
                <a:gd name="T58" fmla="*/ 131292 w 27"/>
                <a:gd name="T59" fmla="*/ 621166 h 35"/>
                <a:gd name="T60" fmla="*/ 131292 w 27"/>
                <a:gd name="T61" fmla="*/ 621166 h 35"/>
                <a:gd name="T62" fmla="*/ 318853 w 27"/>
                <a:gd name="T63" fmla="*/ 658812 h 35"/>
                <a:gd name="T64" fmla="*/ 506413 w 27"/>
                <a:gd name="T65" fmla="*/ 621166 h 35"/>
                <a:gd name="T66" fmla="*/ 506413 w 27"/>
                <a:gd name="T67" fmla="*/ 621166 h 35"/>
                <a:gd name="T68" fmla="*/ 506413 w 27"/>
                <a:gd name="T69" fmla="*/ 621166 h 35"/>
                <a:gd name="T70" fmla="*/ 468901 w 27"/>
                <a:gd name="T71" fmla="*/ 508226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 h="35">
                  <a:moveTo>
                    <a:pt x="25" y="27"/>
                  </a:moveTo>
                  <a:cubicBezTo>
                    <a:pt x="22" y="24"/>
                    <a:pt x="22" y="24"/>
                    <a:pt x="22" y="24"/>
                  </a:cubicBezTo>
                  <a:cubicBezTo>
                    <a:pt x="21" y="24"/>
                    <a:pt x="21" y="23"/>
                    <a:pt x="21" y="22"/>
                  </a:cubicBezTo>
                  <a:cubicBezTo>
                    <a:pt x="20" y="22"/>
                    <a:pt x="20" y="22"/>
                    <a:pt x="20" y="22"/>
                  </a:cubicBezTo>
                  <a:cubicBezTo>
                    <a:pt x="19" y="23"/>
                    <a:pt x="17" y="23"/>
                    <a:pt x="15" y="23"/>
                  </a:cubicBezTo>
                  <a:cubicBezTo>
                    <a:pt x="12" y="23"/>
                    <a:pt x="10" y="22"/>
                    <a:pt x="8" y="20"/>
                  </a:cubicBezTo>
                  <a:cubicBezTo>
                    <a:pt x="4" y="17"/>
                    <a:pt x="3" y="12"/>
                    <a:pt x="6" y="8"/>
                  </a:cubicBezTo>
                  <a:cubicBezTo>
                    <a:pt x="6" y="7"/>
                    <a:pt x="7" y="6"/>
                    <a:pt x="7" y="6"/>
                  </a:cubicBezTo>
                  <a:cubicBezTo>
                    <a:pt x="9" y="4"/>
                    <a:pt x="12" y="3"/>
                    <a:pt x="15" y="3"/>
                  </a:cubicBezTo>
                  <a:cubicBezTo>
                    <a:pt x="17" y="3"/>
                    <a:pt x="20" y="4"/>
                    <a:pt x="22" y="6"/>
                  </a:cubicBezTo>
                  <a:cubicBezTo>
                    <a:pt x="25" y="9"/>
                    <a:pt x="26" y="14"/>
                    <a:pt x="24" y="18"/>
                  </a:cubicBezTo>
                  <a:cubicBezTo>
                    <a:pt x="24" y="19"/>
                    <a:pt x="24" y="19"/>
                    <a:pt x="24" y="19"/>
                  </a:cubicBezTo>
                  <a:cubicBezTo>
                    <a:pt x="25" y="18"/>
                    <a:pt x="25" y="17"/>
                    <a:pt x="25" y="16"/>
                  </a:cubicBezTo>
                  <a:cubicBezTo>
                    <a:pt x="26" y="11"/>
                    <a:pt x="25" y="6"/>
                    <a:pt x="22" y="4"/>
                  </a:cubicBezTo>
                  <a:cubicBezTo>
                    <a:pt x="22" y="4"/>
                    <a:pt x="22" y="4"/>
                    <a:pt x="22" y="4"/>
                  </a:cubicBezTo>
                  <a:cubicBezTo>
                    <a:pt x="17" y="0"/>
                    <a:pt x="7" y="3"/>
                    <a:pt x="3" y="4"/>
                  </a:cubicBezTo>
                  <a:cubicBezTo>
                    <a:pt x="0" y="5"/>
                    <a:pt x="3" y="8"/>
                    <a:pt x="3" y="8"/>
                  </a:cubicBezTo>
                  <a:cubicBezTo>
                    <a:pt x="3" y="8"/>
                    <a:pt x="3" y="8"/>
                    <a:pt x="3" y="8"/>
                  </a:cubicBezTo>
                  <a:cubicBezTo>
                    <a:pt x="3" y="10"/>
                    <a:pt x="3" y="12"/>
                    <a:pt x="3" y="14"/>
                  </a:cubicBezTo>
                  <a:cubicBezTo>
                    <a:pt x="3" y="17"/>
                    <a:pt x="1" y="17"/>
                    <a:pt x="1" y="18"/>
                  </a:cubicBezTo>
                  <a:cubicBezTo>
                    <a:pt x="1" y="19"/>
                    <a:pt x="3" y="20"/>
                    <a:pt x="3" y="20"/>
                  </a:cubicBezTo>
                  <a:cubicBezTo>
                    <a:pt x="3" y="21"/>
                    <a:pt x="3" y="21"/>
                    <a:pt x="3" y="21"/>
                  </a:cubicBezTo>
                  <a:cubicBezTo>
                    <a:pt x="3" y="22"/>
                    <a:pt x="3" y="22"/>
                    <a:pt x="3" y="22"/>
                  </a:cubicBezTo>
                  <a:cubicBezTo>
                    <a:pt x="3" y="22"/>
                    <a:pt x="3" y="23"/>
                    <a:pt x="4" y="23"/>
                  </a:cubicBezTo>
                  <a:cubicBezTo>
                    <a:pt x="5" y="24"/>
                    <a:pt x="4" y="25"/>
                    <a:pt x="5" y="26"/>
                  </a:cubicBezTo>
                  <a:cubicBezTo>
                    <a:pt x="5" y="27"/>
                    <a:pt x="9" y="26"/>
                    <a:pt x="11" y="25"/>
                  </a:cubicBezTo>
                  <a:cubicBezTo>
                    <a:pt x="11" y="25"/>
                    <a:pt x="12" y="26"/>
                    <a:pt x="12" y="27"/>
                  </a:cubicBezTo>
                  <a:cubicBezTo>
                    <a:pt x="12" y="27"/>
                    <a:pt x="11" y="28"/>
                    <a:pt x="11" y="28"/>
                  </a:cubicBezTo>
                  <a:cubicBezTo>
                    <a:pt x="7" y="31"/>
                    <a:pt x="7" y="33"/>
                    <a:pt x="7" y="33"/>
                  </a:cubicBezTo>
                  <a:cubicBezTo>
                    <a:pt x="7" y="33"/>
                    <a:pt x="7" y="33"/>
                    <a:pt x="7" y="33"/>
                  </a:cubicBezTo>
                  <a:cubicBezTo>
                    <a:pt x="7" y="33"/>
                    <a:pt x="7" y="33"/>
                    <a:pt x="7" y="33"/>
                  </a:cubicBezTo>
                  <a:cubicBezTo>
                    <a:pt x="7" y="34"/>
                    <a:pt x="12" y="35"/>
                    <a:pt x="17" y="35"/>
                  </a:cubicBezTo>
                  <a:cubicBezTo>
                    <a:pt x="23" y="35"/>
                    <a:pt x="27" y="34"/>
                    <a:pt x="27" y="33"/>
                  </a:cubicBezTo>
                  <a:cubicBezTo>
                    <a:pt x="27" y="33"/>
                    <a:pt x="27" y="33"/>
                    <a:pt x="27" y="33"/>
                  </a:cubicBezTo>
                  <a:cubicBezTo>
                    <a:pt x="27" y="33"/>
                    <a:pt x="27" y="33"/>
                    <a:pt x="27" y="33"/>
                  </a:cubicBezTo>
                  <a:cubicBezTo>
                    <a:pt x="27" y="31"/>
                    <a:pt x="26" y="29"/>
                    <a:pt x="25" y="27"/>
                  </a:cubicBezTo>
                  <a:close/>
                </a:path>
              </a:pathLst>
            </a:custGeom>
            <a:solidFill>
              <a:srgbClr val="50B37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 name="Freeform 649"/>
            <p:cNvSpPr>
              <a:spLocks noEditPoints="1" noChangeArrowheads="1"/>
            </p:cNvSpPr>
            <p:nvPr>
              <p:custDataLst>
                <p:tags r:id="rId14"/>
              </p:custDataLst>
            </p:nvPr>
          </p:nvSpPr>
          <p:spPr bwMode="auto">
            <a:xfrm>
              <a:off x="4816475" y="5167313"/>
              <a:ext cx="506413" cy="506412"/>
            </a:xfrm>
            <a:custGeom>
              <a:avLst/>
              <a:gdLst>
                <a:gd name="T0" fmla="*/ 506413 w 27"/>
                <a:gd name="T1" fmla="*/ 431388 h 27"/>
                <a:gd name="T2" fmla="*/ 375121 w 27"/>
                <a:gd name="T3" fmla="*/ 318852 h 27"/>
                <a:gd name="T4" fmla="*/ 356365 w 27"/>
                <a:gd name="T5" fmla="*/ 318852 h 27"/>
                <a:gd name="T6" fmla="*/ 318853 w 27"/>
                <a:gd name="T7" fmla="*/ 281340 h 27"/>
                <a:gd name="T8" fmla="*/ 337609 w 27"/>
                <a:gd name="T9" fmla="*/ 281340 h 27"/>
                <a:gd name="T10" fmla="*/ 300097 w 27"/>
                <a:gd name="T11" fmla="*/ 56268 h 27"/>
                <a:gd name="T12" fmla="*/ 56268 w 27"/>
                <a:gd name="T13" fmla="*/ 75024 h 27"/>
                <a:gd name="T14" fmla="*/ 37512 w 27"/>
                <a:gd name="T15" fmla="*/ 93780 h 27"/>
                <a:gd name="T16" fmla="*/ 56268 w 27"/>
                <a:gd name="T17" fmla="*/ 318852 h 27"/>
                <a:gd name="T18" fmla="*/ 281341 w 27"/>
                <a:gd name="T19" fmla="*/ 318852 h 27"/>
                <a:gd name="T20" fmla="*/ 318853 w 27"/>
                <a:gd name="T21" fmla="*/ 356364 h 27"/>
                <a:gd name="T22" fmla="*/ 337609 w 27"/>
                <a:gd name="T23" fmla="*/ 375120 h 27"/>
                <a:gd name="T24" fmla="*/ 450145 w 27"/>
                <a:gd name="T25" fmla="*/ 487656 h 27"/>
                <a:gd name="T26" fmla="*/ 506413 w 27"/>
                <a:gd name="T27" fmla="*/ 487656 h 27"/>
                <a:gd name="T28" fmla="*/ 506413 w 27"/>
                <a:gd name="T29" fmla="*/ 431388 h 27"/>
                <a:gd name="T30" fmla="*/ 300097 w 27"/>
                <a:gd name="T31" fmla="*/ 262584 h 27"/>
                <a:gd name="T32" fmla="*/ 281341 w 27"/>
                <a:gd name="T33" fmla="*/ 281340 h 27"/>
                <a:gd name="T34" fmla="*/ 93780 w 27"/>
                <a:gd name="T35" fmla="*/ 281340 h 27"/>
                <a:gd name="T36" fmla="*/ 56268 w 27"/>
                <a:gd name="T37" fmla="*/ 112536 h 27"/>
                <a:gd name="T38" fmla="*/ 75024 w 27"/>
                <a:gd name="T39" fmla="*/ 93780 h 27"/>
                <a:gd name="T40" fmla="*/ 281341 w 27"/>
                <a:gd name="T41" fmla="*/ 93780 h 27"/>
                <a:gd name="T42" fmla="*/ 300097 w 27"/>
                <a:gd name="T43" fmla="*/ 262584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 h="27">
                  <a:moveTo>
                    <a:pt x="27" y="23"/>
                  </a:moveTo>
                  <a:cubicBezTo>
                    <a:pt x="20" y="17"/>
                    <a:pt x="20" y="17"/>
                    <a:pt x="20" y="17"/>
                  </a:cubicBezTo>
                  <a:cubicBezTo>
                    <a:pt x="20" y="17"/>
                    <a:pt x="19" y="17"/>
                    <a:pt x="19" y="17"/>
                  </a:cubicBezTo>
                  <a:cubicBezTo>
                    <a:pt x="17" y="15"/>
                    <a:pt x="17" y="15"/>
                    <a:pt x="17" y="15"/>
                  </a:cubicBezTo>
                  <a:cubicBezTo>
                    <a:pt x="17" y="15"/>
                    <a:pt x="17" y="15"/>
                    <a:pt x="18" y="15"/>
                  </a:cubicBezTo>
                  <a:cubicBezTo>
                    <a:pt x="20" y="11"/>
                    <a:pt x="19" y="6"/>
                    <a:pt x="16" y="3"/>
                  </a:cubicBezTo>
                  <a:cubicBezTo>
                    <a:pt x="12" y="0"/>
                    <a:pt x="7" y="0"/>
                    <a:pt x="3" y="4"/>
                  </a:cubicBezTo>
                  <a:cubicBezTo>
                    <a:pt x="3" y="4"/>
                    <a:pt x="2" y="5"/>
                    <a:pt x="2" y="5"/>
                  </a:cubicBezTo>
                  <a:cubicBezTo>
                    <a:pt x="0" y="9"/>
                    <a:pt x="0" y="14"/>
                    <a:pt x="3" y="17"/>
                  </a:cubicBezTo>
                  <a:cubicBezTo>
                    <a:pt x="7" y="20"/>
                    <a:pt x="12" y="20"/>
                    <a:pt x="15" y="17"/>
                  </a:cubicBezTo>
                  <a:cubicBezTo>
                    <a:pt x="17" y="19"/>
                    <a:pt x="17" y="19"/>
                    <a:pt x="17" y="19"/>
                  </a:cubicBezTo>
                  <a:cubicBezTo>
                    <a:pt x="17" y="19"/>
                    <a:pt x="17" y="20"/>
                    <a:pt x="18" y="20"/>
                  </a:cubicBezTo>
                  <a:cubicBezTo>
                    <a:pt x="24" y="26"/>
                    <a:pt x="24" y="26"/>
                    <a:pt x="24" y="26"/>
                  </a:cubicBezTo>
                  <a:cubicBezTo>
                    <a:pt x="25" y="27"/>
                    <a:pt x="26" y="27"/>
                    <a:pt x="27" y="26"/>
                  </a:cubicBezTo>
                  <a:cubicBezTo>
                    <a:pt x="27" y="25"/>
                    <a:pt x="27" y="24"/>
                    <a:pt x="27" y="23"/>
                  </a:cubicBezTo>
                  <a:close/>
                  <a:moveTo>
                    <a:pt x="16" y="14"/>
                  </a:moveTo>
                  <a:cubicBezTo>
                    <a:pt x="16" y="14"/>
                    <a:pt x="16" y="15"/>
                    <a:pt x="15" y="15"/>
                  </a:cubicBezTo>
                  <a:cubicBezTo>
                    <a:pt x="12" y="18"/>
                    <a:pt x="8" y="18"/>
                    <a:pt x="5" y="15"/>
                  </a:cubicBezTo>
                  <a:cubicBezTo>
                    <a:pt x="2" y="13"/>
                    <a:pt x="2" y="9"/>
                    <a:pt x="3" y="6"/>
                  </a:cubicBezTo>
                  <a:cubicBezTo>
                    <a:pt x="4" y="6"/>
                    <a:pt x="4" y="5"/>
                    <a:pt x="4" y="5"/>
                  </a:cubicBezTo>
                  <a:cubicBezTo>
                    <a:pt x="7" y="2"/>
                    <a:pt x="12" y="2"/>
                    <a:pt x="15" y="5"/>
                  </a:cubicBezTo>
                  <a:cubicBezTo>
                    <a:pt x="17" y="7"/>
                    <a:pt x="18" y="11"/>
                    <a:pt x="16" y="14"/>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 name="Freeform 650"/>
            <p:cNvSpPr>
              <a:spLocks noChangeArrowheads="1"/>
            </p:cNvSpPr>
            <p:nvPr>
              <p:custDataLst>
                <p:tags r:id="rId15"/>
              </p:custDataLst>
            </p:nvPr>
          </p:nvSpPr>
          <p:spPr bwMode="auto">
            <a:xfrm>
              <a:off x="4965700" y="5411788"/>
              <a:ext cx="38100" cy="19050"/>
            </a:xfrm>
            <a:custGeom>
              <a:avLst/>
              <a:gdLst>
                <a:gd name="T0" fmla="*/ 38100 w 2"/>
                <a:gd name="T1" fmla="*/ 0 h 1"/>
                <a:gd name="T2" fmla="*/ 19050 w 2"/>
                <a:gd name="T3" fmla="*/ 0 h 1"/>
                <a:gd name="T4" fmla="*/ 19050 w 2"/>
                <a:gd name="T5" fmla="*/ 0 h 1"/>
                <a:gd name="T6" fmla="*/ 0 w 2"/>
                <a:gd name="T7" fmla="*/ 0 h 1"/>
                <a:gd name="T8" fmla="*/ 19050 w 2"/>
                <a:gd name="T9" fmla="*/ 19050 h 1"/>
                <a:gd name="T10" fmla="*/ 19050 w 2"/>
                <a:gd name="T11" fmla="*/ 19050 h 1"/>
                <a:gd name="T12" fmla="*/ 19050 w 2"/>
                <a:gd name="T13" fmla="*/ 19050 h 1"/>
                <a:gd name="T14" fmla="*/ 38100 w 2"/>
                <a:gd name="T15" fmla="*/ 0 h 1"/>
                <a:gd name="T16" fmla="*/ 38100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1">
                  <a:moveTo>
                    <a:pt x="2" y="0"/>
                  </a:moveTo>
                  <a:cubicBezTo>
                    <a:pt x="1" y="0"/>
                    <a:pt x="1" y="0"/>
                    <a:pt x="1" y="0"/>
                  </a:cubicBezTo>
                  <a:cubicBezTo>
                    <a:pt x="1" y="0"/>
                    <a:pt x="1" y="0"/>
                    <a:pt x="1" y="0"/>
                  </a:cubicBezTo>
                  <a:cubicBezTo>
                    <a:pt x="0" y="0"/>
                    <a:pt x="0" y="0"/>
                    <a:pt x="0" y="0"/>
                  </a:cubicBezTo>
                  <a:cubicBezTo>
                    <a:pt x="0" y="0"/>
                    <a:pt x="0" y="0"/>
                    <a:pt x="1" y="1"/>
                  </a:cubicBezTo>
                  <a:cubicBezTo>
                    <a:pt x="1" y="1"/>
                    <a:pt x="1" y="1"/>
                    <a:pt x="1" y="1"/>
                  </a:cubicBezTo>
                  <a:cubicBezTo>
                    <a:pt x="1" y="1"/>
                    <a:pt x="1" y="1"/>
                    <a:pt x="1" y="1"/>
                  </a:cubicBezTo>
                  <a:cubicBezTo>
                    <a:pt x="2" y="1"/>
                    <a:pt x="2" y="0"/>
                    <a:pt x="2" y="0"/>
                  </a:cubicBezTo>
                  <a:cubicBezTo>
                    <a:pt x="2" y="0"/>
                    <a:pt x="2" y="0"/>
                    <a:pt x="2"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 name="Freeform 651"/>
            <p:cNvSpPr>
              <a:spLocks noChangeArrowheads="1"/>
            </p:cNvSpPr>
            <p:nvPr>
              <p:custDataLst>
                <p:tags r:id="rId16"/>
              </p:custDataLst>
            </p:nvPr>
          </p:nvSpPr>
          <p:spPr bwMode="auto">
            <a:xfrm>
              <a:off x="4948238" y="5280025"/>
              <a:ext cx="111125" cy="112712"/>
            </a:xfrm>
            <a:custGeom>
              <a:avLst/>
              <a:gdLst>
                <a:gd name="T0" fmla="*/ 92604 w 6"/>
                <a:gd name="T1" fmla="*/ 0 h 6"/>
                <a:gd name="T2" fmla="*/ 55563 w 6"/>
                <a:gd name="T3" fmla="*/ 0 h 6"/>
                <a:gd name="T4" fmla="*/ 37042 w 6"/>
                <a:gd name="T5" fmla="*/ 0 h 6"/>
                <a:gd name="T6" fmla="*/ 18521 w 6"/>
                <a:gd name="T7" fmla="*/ 18785 h 6"/>
                <a:gd name="T8" fmla="*/ 0 w 6"/>
                <a:gd name="T9" fmla="*/ 37571 h 6"/>
                <a:gd name="T10" fmla="*/ 18521 w 6"/>
                <a:gd name="T11" fmla="*/ 56356 h 6"/>
                <a:gd name="T12" fmla="*/ 18521 w 6"/>
                <a:gd name="T13" fmla="*/ 56356 h 6"/>
                <a:gd name="T14" fmla="*/ 37042 w 6"/>
                <a:gd name="T15" fmla="*/ 56356 h 6"/>
                <a:gd name="T16" fmla="*/ 37042 w 6"/>
                <a:gd name="T17" fmla="*/ 37571 h 6"/>
                <a:gd name="T18" fmla="*/ 18521 w 6"/>
                <a:gd name="T19" fmla="*/ 37571 h 6"/>
                <a:gd name="T20" fmla="*/ 37042 w 6"/>
                <a:gd name="T21" fmla="*/ 18785 h 6"/>
                <a:gd name="T22" fmla="*/ 55563 w 6"/>
                <a:gd name="T23" fmla="*/ 18785 h 6"/>
                <a:gd name="T24" fmla="*/ 74083 w 6"/>
                <a:gd name="T25" fmla="*/ 18785 h 6"/>
                <a:gd name="T26" fmla="*/ 74083 w 6"/>
                <a:gd name="T27" fmla="*/ 37571 h 6"/>
                <a:gd name="T28" fmla="*/ 74083 w 6"/>
                <a:gd name="T29" fmla="*/ 56356 h 6"/>
                <a:gd name="T30" fmla="*/ 37042 w 6"/>
                <a:gd name="T31" fmla="*/ 75141 h 6"/>
                <a:gd name="T32" fmla="*/ 18521 w 6"/>
                <a:gd name="T33" fmla="*/ 93927 h 6"/>
                <a:gd name="T34" fmla="*/ 37042 w 6"/>
                <a:gd name="T35" fmla="*/ 112712 h 6"/>
                <a:gd name="T36" fmla="*/ 37042 w 6"/>
                <a:gd name="T37" fmla="*/ 112712 h 6"/>
                <a:gd name="T38" fmla="*/ 55563 w 6"/>
                <a:gd name="T39" fmla="*/ 112712 h 6"/>
                <a:gd name="T40" fmla="*/ 55563 w 6"/>
                <a:gd name="T41" fmla="*/ 112712 h 6"/>
                <a:gd name="T42" fmla="*/ 55563 w 6"/>
                <a:gd name="T43" fmla="*/ 112712 h 6"/>
                <a:gd name="T44" fmla="*/ 37042 w 6"/>
                <a:gd name="T45" fmla="*/ 93927 h 6"/>
                <a:gd name="T46" fmla="*/ 55563 w 6"/>
                <a:gd name="T47" fmla="*/ 75141 h 6"/>
                <a:gd name="T48" fmla="*/ 92604 w 6"/>
                <a:gd name="T49" fmla="*/ 56356 h 6"/>
                <a:gd name="T50" fmla="*/ 111125 w 6"/>
                <a:gd name="T51" fmla="*/ 37571 h 6"/>
                <a:gd name="T52" fmla="*/ 92604 w 6"/>
                <a:gd name="T53" fmla="*/ 0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 h="6">
                  <a:moveTo>
                    <a:pt x="5" y="0"/>
                  </a:moveTo>
                  <a:cubicBezTo>
                    <a:pt x="4" y="0"/>
                    <a:pt x="4" y="0"/>
                    <a:pt x="3" y="0"/>
                  </a:cubicBezTo>
                  <a:cubicBezTo>
                    <a:pt x="3" y="0"/>
                    <a:pt x="3" y="0"/>
                    <a:pt x="2" y="0"/>
                  </a:cubicBezTo>
                  <a:cubicBezTo>
                    <a:pt x="2" y="0"/>
                    <a:pt x="1" y="0"/>
                    <a:pt x="1" y="1"/>
                  </a:cubicBezTo>
                  <a:cubicBezTo>
                    <a:pt x="1" y="1"/>
                    <a:pt x="0" y="2"/>
                    <a:pt x="0" y="2"/>
                  </a:cubicBezTo>
                  <a:cubicBezTo>
                    <a:pt x="0" y="2"/>
                    <a:pt x="0" y="2"/>
                    <a:pt x="1" y="3"/>
                  </a:cubicBezTo>
                  <a:cubicBezTo>
                    <a:pt x="1" y="3"/>
                    <a:pt x="1" y="3"/>
                    <a:pt x="1" y="3"/>
                  </a:cubicBezTo>
                  <a:cubicBezTo>
                    <a:pt x="1" y="3"/>
                    <a:pt x="1" y="3"/>
                    <a:pt x="2" y="3"/>
                  </a:cubicBezTo>
                  <a:cubicBezTo>
                    <a:pt x="2" y="2"/>
                    <a:pt x="2" y="2"/>
                    <a:pt x="2" y="2"/>
                  </a:cubicBezTo>
                  <a:cubicBezTo>
                    <a:pt x="2" y="2"/>
                    <a:pt x="2" y="2"/>
                    <a:pt x="1" y="2"/>
                  </a:cubicBezTo>
                  <a:cubicBezTo>
                    <a:pt x="2" y="2"/>
                    <a:pt x="2" y="1"/>
                    <a:pt x="2" y="1"/>
                  </a:cubicBezTo>
                  <a:cubicBezTo>
                    <a:pt x="3" y="1"/>
                    <a:pt x="3" y="1"/>
                    <a:pt x="3" y="1"/>
                  </a:cubicBezTo>
                  <a:cubicBezTo>
                    <a:pt x="4" y="1"/>
                    <a:pt x="4" y="1"/>
                    <a:pt x="4" y="1"/>
                  </a:cubicBezTo>
                  <a:cubicBezTo>
                    <a:pt x="4" y="1"/>
                    <a:pt x="4" y="1"/>
                    <a:pt x="4" y="2"/>
                  </a:cubicBezTo>
                  <a:cubicBezTo>
                    <a:pt x="4" y="2"/>
                    <a:pt x="4" y="2"/>
                    <a:pt x="4" y="3"/>
                  </a:cubicBezTo>
                  <a:cubicBezTo>
                    <a:pt x="3" y="3"/>
                    <a:pt x="3" y="4"/>
                    <a:pt x="2" y="4"/>
                  </a:cubicBezTo>
                  <a:cubicBezTo>
                    <a:pt x="2" y="4"/>
                    <a:pt x="1" y="5"/>
                    <a:pt x="1" y="5"/>
                  </a:cubicBezTo>
                  <a:cubicBezTo>
                    <a:pt x="1" y="5"/>
                    <a:pt x="1" y="6"/>
                    <a:pt x="2" y="6"/>
                  </a:cubicBezTo>
                  <a:cubicBezTo>
                    <a:pt x="2" y="6"/>
                    <a:pt x="2" y="6"/>
                    <a:pt x="2" y="6"/>
                  </a:cubicBezTo>
                  <a:cubicBezTo>
                    <a:pt x="2" y="6"/>
                    <a:pt x="3" y="6"/>
                    <a:pt x="3" y="6"/>
                  </a:cubicBezTo>
                  <a:cubicBezTo>
                    <a:pt x="3" y="6"/>
                    <a:pt x="3" y="6"/>
                    <a:pt x="3" y="6"/>
                  </a:cubicBezTo>
                  <a:cubicBezTo>
                    <a:pt x="3" y="6"/>
                    <a:pt x="3" y="6"/>
                    <a:pt x="3" y="6"/>
                  </a:cubicBezTo>
                  <a:cubicBezTo>
                    <a:pt x="2" y="5"/>
                    <a:pt x="2" y="5"/>
                    <a:pt x="2" y="5"/>
                  </a:cubicBezTo>
                  <a:cubicBezTo>
                    <a:pt x="2" y="5"/>
                    <a:pt x="3" y="5"/>
                    <a:pt x="3" y="4"/>
                  </a:cubicBezTo>
                  <a:cubicBezTo>
                    <a:pt x="4" y="4"/>
                    <a:pt x="5" y="3"/>
                    <a:pt x="5" y="3"/>
                  </a:cubicBezTo>
                  <a:cubicBezTo>
                    <a:pt x="5" y="3"/>
                    <a:pt x="6" y="2"/>
                    <a:pt x="6" y="2"/>
                  </a:cubicBezTo>
                  <a:cubicBezTo>
                    <a:pt x="6" y="1"/>
                    <a:pt x="5" y="1"/>
                    <a:pt x="5"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1" name="AutoShape 9"/>
          <p:cNvSpPr/>
          <p:nvPr>
            <p:custDataLst>
              <p:tags r:id="rId17"/>
            </p:custDataLst>
          </p:nvPr>
        </p:nvSpPr>
        <p:spPr bwMode="auto">
          <a:xfrm rot="16200000">
            <a:off x="2552494" y="4303928"/>
            <a:ext cx="134344" cy="1627618"/>
          </a:xfrm>
          <a:prstGeom prst="leftBrace">
            <a:avLst>
              <a:gd name="adj1" fmla="val 73333"/>
              <a:gd name="adj2" fmla="val 50000"/>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Calibri" panose="020F0502020204030204"/>
            </a:endParaRPr>
          </a:p>
        </p:txBody>
      </p:sp>
      <p:sp>
        <p:nvSpPr>
          <p:cNvPr id="22" name="AutoShape 9"/>
          <p:cNvSpPr/>
          <p:nvPr>
            <p:custDataLst>
              <p:tags r:id="rId18"/>
            </p:custDataLst>
          </p:nvPr>
        </p:nvSpPr>
        <p:spPr bwMode="auto">
          <a:xfrm rot="16200000">
            <a:off x="3454447" y="4783332"/>
            <a:ext cx="134344" cy="1855706"/>
          </a:xfrm>
          <a:prstGeom prst="leftBrace">
            <a:avLst>
              <a:gd name="adj1" fmla="val 73333"/>
              <a:gd name="adj2" fmla="val 50000"/>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Calibri" panose="020F0502020204030204"/>
            </a:endParaRPr>
          </a:p>
        </p:txBody>
      </p:sp>
      <p:sp>
        <p:nvSpPr>
          <p:cNvPr id="23" name="文本框 22"/>
          <p:cNvSpPr txBox="1"/>
          <p:nvPr>
            <p:custDataLst>
              <p:tags r:id="rId19"/>
            </p:custDataLst>
          </p:nvPr>
        </p:nvSpPr>
        <p:spPr>
          <a:xfrm>
            <a:off x="6193702" y="3784119"/>
            <a:ext cx="5386678" cy="2308324"/>
          </a:xfrm>
          <a:prstGeom prst="rect">
            <a:avLst/>
          </a:prstGeom>
          <a:noFill/>
        </p:spPr>
        <p:txBody>
          <a:bodyPr wrap="square">
            <a:spAutoFit/>
          </a:bodyPr>
          <a:lstStyle/>
          <a:p>
            <a:pPr marL="342900" lvl="0" eaLnBrk="0" hangingPunct="0">
              <a:spcBef>
                <a:spcPct val="20000"/>
              </a:spcBef>
            </a:pPr>
            <a:r>
              <a:rPr lang="zh-CN" altLang="en-US" sz="2400" b="1" dirty="0">
                <a:solidFill>
                  <a:srgbClr val="0070C0"/>
                </a:solidFill>
                <a:latin typeface="Arial" panose="020B0604020202020204" pitchFamily="34" charset="0"/>
              </a:rPr>
              <a:t>       由此可见，虽然基因突变频率很低，但放到种群中每一代都会有可观的变异量，虽然大多数都是有害的，但是总会出现一些更适应环境的变异，在自然选择过程中被保留下来并逐代积累。</a:t>
            </a:r>
            <a:endParaRPr lang="zh-CN" altLang="en-US" sz="2400" b="1" dirty="0">
              <a:solidFill>
                <a:srgbClr val="0070C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6200000">
            <a:off x="-1122186" y="1916517"/>
            <a:ext cx="6343650" cy="3024966"/>
          </a:xfrm>
          <a:prstGeom prst="rect">
            <a:avLst/>
          </a:prstGeom>
          <a:ln>
            <a:noFill/>
          </a:ln>
          <a:effectLst>
            <a:softEdge rad="112500"/>
          </a:effectLst>
        </p:spPr>
      </p:pic>
      <p:cxnSp>
        <p:nvCxnSpPr>
          <p:cNvPr id="4" name="直接连接符 3"/>
          <p:cNvCxnSpPr/>
          <p:nvPr>
            <p:custDataLst>
              <p:tags r:id="rId3"/>
            </p:custDataLst>
          </p:nvPr>
        </p:nvCxnSpPr>
        <p:spPr>
          <a:xfrm flipV="1">
            <a:off x="2965310" y="1537995"/>
            <a:ext cx="59981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4"/>
            </p:custDataLst>
          </p:nvPr>
        </p:nvSpPr>
        <p:spPr>
          <a:xfrm>
            <a:off x="3562123" y="1349076"/>
            <a:ext cx="1570928"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甲种自然选择</a:t>
            </a:r>
            <a:endParaRPr lang="zh-CN" altLang="en-US" sz="1600">
              <a:solidFill>
                <a:srgbClr val="0070C0"/>
              </a:solidFill>
              <a:latin typeface="等线" panose="02010600030101010101" charset="-122"/>
              <a:ea typeface="等线" panose="02010600030101010101" charset="-122"/>
            </a:endParaRPr>
          </a:p>
        </p:txBody>
      </p:sp>
      <p:cxnSp>
        <p:nvCxnSpPr>
          <p:cNvPr id="6" name="直接连接符 5"/>
          <p:cNvCxnSpPr/>
          <p:nvPr>
            <p:custDataLst>
              <p:tags r:id="rId5"/>
            </p:custDataLst>
          </p:nvPr>
        </p:nvCxnSpPr>
        <p:spPr>
          <a:xfrm flipV="1">
            <a:off x="2965310" y="2818815"/>
            <a:ext cx="59981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3562123" y="2629896"/>
            <a:ext cx="1570928"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甲种自然选择</a:t>
            </a:r>
            <a:endParaRPr lang="zh-CN" altLang="en-US" sz="1600">
              <a:solidFill>
                <a:srgbClr val="0070C0"/>
              </a:solidFill>
              <a:latin typeface="等线" panose="02010600030101010101" charset="-122"/>
              <a:ea typeface="等线" panose="02010600030101010101" charset="-122"/>
            </a:endParaRPr>
          </a:p>
        </p:txBody>
      </p:sp>
      <p:cxnSp>
        <p:nvCxnSpPr>
          <p:cNvPr id="8" name="直接连接符 7"/>
          <p:cNvCxnSpPr/>
          <p:nvPr>
            <p:custDataLst>
              <p:tags r:id="rId7"/>
            </p:custDataLst>
          </p:nvPr>
        </p:nvCxnSpPr>
        <p:spPr>
          <a:xfrm flipV="1">
            <a:off x="2965310" y="4245984"/>
            <a:ext cx="59981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8"/>
            </p:custDataLst>
          </p:nvPr>
        </p:nvSpPr>
        <p:spPr>
          <a:xfrm>
            <a:off x="3562123" y="4057065"/>
            <a:ext cx="1570928"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乙种自然选择</a:t>
            </a:r>
            <a:endParaRPr lang="zh-CN" altLang="en-US" sz="1600">
              <a:solidFill>
                <a:srgbClr val="0070C0"/>
              </a:solidFill>
              <a:latin typeface="等线" panose="02010600030101010101" charset="-122"/>
              <a:ea typeface="等线" panose="02010600030101010101" charset="-122"/>
            </a:endParaRPr>
          </a:p>
        </p:txBody>
      </p:sp>
      <p:pic>
        <p:nvPicPr>
          <p:cNvPr id="10" name="图片 9"/>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322791" y="2447925"/>
            <a:ext cx="2077995" cy="219174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8820379" y="2447925"/>
            <a:ext cx="2607719" cy="2323114"/>
          </a:xfrm>
          <a:prstGeom prst="rect">
            <a:avLst/>
          </a:prstGeom>
          <a:ln>
            <a:noFill/>
          </a:ln>
          <a:effectLst>
            <a:outerShdw blurRad="292100" dist="139700" dir="2700000" algn="tl" rotWithShape="0">
              <a:srgbClr val="333333">
                <a:alpha val="65000"/>
              </a:srgbClr>
            </a:outerShdw>
          </a:effectLst>
        </p:spPr>
      </p:pic>
      <p:sp>
        <p:nvSpPr>
          <p:cNvPr id="12" name="文本框 11"/>
          <p:cNvSpPr txBox="1"/>
          <p:nvPr>
            <p:custDataLst>
              <p:tags r:id="rId13"/>
            </p:custDataLst>
          </p:nvPr>
        </p:nvSpPr>
        <p:spPr>
          <a:xfrm>
            <a:off x="7033062" y="4771039"/>
            <a:ext cx="657452" cy="338554"/>
          </a:xfrm>
          <a:prstGeom prst="rect">
            <a:avLst/>
          </a:prstGeom>
          <a:noFill/>
        </p:spPr>
        <p:txBody>
          <a:bodyPr wrap="square">
            <a:spAutoFit/>
          </a:bodyPr>
          <a:lstStyle/>
          <a:p>
            <a:r>
              <a:rPr lang="zh-CN" altLang="en-US" sz="1600" b="1">
                <a:latin typeface="楷体" panose="02010609060101010101" pitchFamily="49" charset="-122"/>
                <a:ea typeface="楷体" panose="02010609060101010101" pitchFamily="49" charset="-122"/>
                <a:cs typeface="Times New Roman" panose="02020603050405020304" pitchFamily="18" charset="0"/>
              </a:rPr>
              <a:t>长翅</a:t>
            </a:r>
            <a:endParaRPr lang="zh-CN" altLang="en-US" sz="1600">
              <a:latin typeface="楷体" panose="02010609060101010101" pitchFamily="49" charset="-122"/>
              <a:ea typeface="楷体" panose="02010609060101010101" pitchFamily="49" charset="-122"/>
            </a:endParaRPr>
          </a:p>
        </p:txBody>
      </p:sp>
      <p:sp>
        <p:nvSpPr>
          <p:cNvPr id="19" name="文本框 18"/>
          <p:cNvSpPr txBox="1"/>
          <p:nvPr>
            <p:custDataLst>
              <p:tags r:id="rId14"/>
            </p:custDataLst>
          </p:nvPr>
        </p:nvSpPr>
        <p:spPr>
          <a:xfrm>
            <a:off x="9795512" y="4771039"/>
            <a:ext cx="657452" cy="338554"/>
          </a:xfrm>
          <a:prstGeom prst="rect">
            <a:avLst/>
          </a:prstGeom>
          <a:noFill/>
        </p:spPr>
        <p:txBody>
          <a:bodyPr wrap="square">
            <a:spAutoFit/>
          </a:bodyPr>
          <a:lstStyle/>
          <a:p>
            <a:r>
              <a:rPr lang="zh-CN" altLang="en-US" sz="1600" b="1">
                <a:latin typeface="楷体" panose="02010609060101010101" pitchFamily="49" charset="-122"/>
                <a:ea typeface="楷体" panose="02010609060101010101" pitchFamily="49" charset="-122"/>
                <a:cs typeface="Times New Roman" panose="02020603050405020304" pitchFamily="18" charset="0"/>
              </a:rPr>
              <a:t>残翅</a:t>
            </a:r>
            <a:endParaRPr lang="zh-CN" altLang="en-US" sz="1600" b="1">
              <a:latin typeface="楷体" panose="02010609060101010101" pitchFamily="49" charset="-122"/>
              <a:ea typeface="楷体" panose="02010609060101010101" pitchFamily="49" charset="-122"/>
              <a:cs typeface="Times New Roman" panose="02020603050405020304" pitchFamily="18" charset="0"/>
            </a:endParaRPr>
          </a:p>
        </p:txBody>
      </p:sp>
      <p:sp>
        <p:nvSpPr>
          <p:cNvPr id="20" name="文本框 19"/>
          <p:cNvSpPr txBox="1"/>
          <p:nvPr>
            <p:custDataLst>
              <p:tags r:id="rId15"/>
            </p:custDataLst>
          </p:nvPr>
        </p:nvSpPr>
        <p:spPr>
          <a:xfrm>
            <a:off x="6588734" y="5081171"/>
            <a:ext cx="1812052"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更适应风小环境</a:t>
            </a:r>
            <a:endParaRPr lang="zh-CN" altLang="en-US" sz="1600">
              <a:solidFill>
                <a:srgbClr val="0070C0"/>
              </a:solidFill>
              <a:latin typeface="等线" panose="02010600030101010101" charset="-122"/>
              <a:ea typeface="等线" panose="02010600030101010101" charset="-122"/>
            </a:endParaRPr>
          </a:p>
        </p:txBody>
      </p:sp>
      <p:sp>
        <p:nvSpPr>
          <p:cNvPr id="21" name="文本框 20"/>
          <p:cNvSpPr txBox="1"/>
          <p:nvPr>
            <p:custDataLst>
              <p:tags r:id="rId16"/>
            </p:custDataLst>
          </p:nvPr>
        </p:nvSpPr>
        <p:spPr>
          <a:xfrm>
            <a:off x="9322409" y="5081171"/>
            <a:ext cx="1812052" cy="338554"/>
          </a:xfrm>
          <a:prstGeom prst="rect">
            <a:avLst/>
          </a:prstGeom>
          <a:noFill/>
        </p:spPr>
        <p:txBody>
          <a:bodyPr wrap="square">
            <a:spAutoFit/>
          </a:bodyPr>
          <a:lstStyle/>
          <a:p>
            <a:r>
              <a:rPr lang="zh-CN" altLang="en-US" sz="1600" b="1">
                <a:solidFill>
                  <a:srgbClr val="0070C0"/>
                </a:solidFill>
                <a:latin typeface="等线" panose="02010600030101010101" charset="-122"/>
                <a:ea typeface="等线" panose="02010600030101010101" charset="-122"/>
                <a:cs typeface="Times New Roman" panose="02020603050405020304" pitchFamily="18" charset="0"/>
              </a:rPr>
              <a:t>更适应大风环境</a:t>
            </a:r>
            <a:endParaRPr lang="zh-CN" altLang="en-US" sz="1600">
              <a:solidFill>
                <a:srgbClr val="0070C0"/>
              </a:solidFill>
              <a:latin typeface="等线" panose="02010600030101010101" charset="-122"/>
              <a:ea typeface="等线" panose="02010600030101010101" charset="-122"/>
            </a:endParaRPr>
          </a:p>
        </p:txBody>
      </p:sp>
      <p:cxnSp>
        <p:nvCxnSpPr>
          <p:cNvPr id="22" name="直接连接符 21"/>
          <p:cNvCxnSpPr/>
          <p:nvPr>
            <p:custDataLst>
              <p:tags r:id="rId17"/>
            </p:custDataLst>
          </p:nvPr>
        </p:nvCxnSpPr>
        <p:spPr>
          <a:xfrm>
            <a:off x="1914297" y="463975"/>
            <a:ext cx="1152525" cy="93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8"/>
            </p:custDataLst>
          </p:nvPr>
        </p:nvCxnSpPr>
        <p:spPr>
          <a:xfrm flipV="1">
            <a:off x="1223734" y="557784"/>
            <a:ext cx="1843088" cy="4895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9"/>
            </p:custDataLst>
          </p:nvPr>
        </p:nvCxnSpPr>
        <p:spPr>
          <a:xfrm flipV="1">
            <a:off x="2907506" y="557785"/>
            <a:ext cx="159316" cy="361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20"/>
            </p:custDataLst>
          </p:nvPr>
        </p:nvSpPr>
        <p:spPr>
          <a:xfrm>
            <a:off x="2740386" y="370865"/>
            <a:ext cx="2191164" cy="584775"/>
          </a:xfrm>
          <a:prstGeom prst="rect">
            <a:avLst/>
          </a:prstGeom>
          <a:noFill/>
        </p:spPr>
        <p:txBody>
          <a:bodyPr wrap="square">
            <a:spAutoFit/>
          </a:bodyPr>
          <a:lstStyle/>
          <a:p>
            <a:pPr algn="ctr"/>
            <a:r>
              <a:rPr lang="zh-CN" altLang="en-US" sz="1600" b="1">
                <a:latin typeface="Times New Roman" panose="02020603050405020304" pitchFamily="18" charset="0"/>
                <a:ea typeface="楷体" panose="02010609060101010101" pitchFamily="49" charset="-122"/>
                <a:cs typeface="Times New Roman" panose="02020603050405020304" pitchFamily="18" charset="0"/>
              </a:rPr>
              <a:t>各种类型的变异</a:t>
            </a:r>
            <a:endParaRPr lang="en-US" altLang="zh-CN" sz="1600" b="1">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600" b="1">
                <a:latin typeface="Times New Roman" panose="02020603050405020304" pitchFamily="18" charset="0"/>
                <a:ea typeface="楷体" panose="02010609060101010101" pitchFamily="49" charset="-122"/>
                <a:cs typeface="Times New Roman" panose="02020603050405020304" pitchFamily="18" charset="0"/>
              </a:rPr>
              <a:t>（原材料）</a:t>
            </a:r>
            <a:endParaRPr lang="zh-CN" altLang="en-US" sz="1600"/>
          </a:p>
        </p:txBody>
      </p:sp>
      <p:sp>
        <p:nvSpPr>
          <p:cNvPr id="30" name="文本框 29"/>
          <p:cNvSpPr txBox="1"/>
          <p:nvPr>
            <p:custDataLst>
              <p:tags r:id="rId21"/>
            </p:custDataLst>
          </p:nvPr>
        </p:nvSpPr>
        <p:spPr>
          <a:xfrm>
            <a:off x="3399112" y="1631697"/>
            <a:ext cx="1695450" cy="369332"/>
          </a:xfrm>
          <a:prstGeom prst="rect">
            <a:avLst/>
          </a:prstGeom>
          <a:noFill/>
        </p:spPr>
        <p:txBody>
          <a:bodyPr wrap="square">
            <a:spAutoFit/>
          </a:bodyPr>
          <a:lstStyle/>
          <a:p>
            <a:pPr algn="ctr"/>
            <a:r>
              <a:rPr lang="zh-CN" altLang="en-US" sz="1800" b="1">
                <a:latin typeface="Times New Roman" panose="02020603050405020304" pitchFamily="18" charset="0"/>
                <a:ea typeface="楷体" panose="02010609060101010101" pitchFamily="49" charset="-122"/>
                <a:cs typeface="Times New Roman" panose="02020603050405020304" pitchFamily="18" charset="0"/>
              </a:rPr>
              <a:t>（第一次选择）</a:t>
            </a:r>
            <a:endParaRPr lang="zh-CN" altLang="en-US" sz="1800"/>
          </a:p>
        </p:txBody>
      </p:sp>
      <p:sp>
        <p:nvSpPr>
          <p:cNvPr id="31" name="文本框 30"/>
          <p:cNvSpPr txBox="1"/>
          <p:nvPr>
            <p:custDataLst>
              <p:tags r:id="rId22"/>
            </p:custDataLst>
          </p:nvPr>
        </p:nvSpPr>
        <p:spPr>
          <a:xfrm>
            <a:off x="3399112" y="2958759"/>
            <a:ext cx="1695450" cy="369332"/>
          </a:xfrm>
          <a:prstGeom prst="rect">
            <a:avLst/>
          </a:prstGeom>
          <a:noFill/>
        </p:spPr>
        <p:txBody>
          <a:bodyPr wrap="square">
            <a:spAutoFit/>
          </a:bodyPr>
          <a:lstStyle/>
          <a:p>
            <a:pPr algn="ctr"/>
            <a:r>
              <a:rPr lang="zh-CN" altLang="en-US" sz="1800" b="1">
                <a:latin typeface="Times New Roman" panose="02020603050405020304" pitchFamily="18" charset="0"/>
                <a:ea typeface="楷体" panose="02010609060101010101" pitchFamily="49" charset="-122"/>
                <a:cs typeface="Times New Roman" panose="02020603050405020304" pitchFamily="18" charset="0"/>
              </a:rPr>
              <a:t>（第二次选择）</a:t>
            </a:r>
            <a:endParaRPr lang="zh-CN" altLang="en-US" sz="1800"/>
          </a:p>
        </p:txBody>
      </p:sp>
      <p:sp>
        <p:nvSpPr>
          <p:cNvPr id="32" name="文本框 31"/>
          <p:cNvSpPr txBox="1"/>
          <p:nvPr>
            <p:custDataLst>
              <p:tags r:id="rId23"/>
            </p:custDataLst>
          </p:nvPr>
        </p:nvSpPr>
        <p:spPr>
          <a:xfrm>
            <a:off x="3437601" y="4385927"/>
            <a:ext cx="1695450" cy="369332"/>
          </a:xfrm>
          <a:prstGeom prst="rect">
            <a:avLst/>
          </a:prstGeom>
          <a:noFill/>
        </p:spPr>
        <p:txBody>
          <a:bodyPr wrap="square">
            <a:spAutoFit/>
          </a:bodyPr>
          <a:lstStyle/>
          <a:p>
            <a:pPr algn="ctr"/>
            <a:r>
              <a:rPr lang="zh-CN" altLang="en-US" sz="1800" b="1">
                <a:latin typeface="Times New Roman" panose="02020603050405020304" pitchFamily="18" charset="0"/>
                <a:ea typeface="楷体" panose="02010609060101010101" pitchFamily="49" charset="-122"/>
                <a:cs typeface="Times New Roman" panose="02020603050405020304" pitchFamily="18" charset="0"/>
              </a:rPr>
              <a:t>（第三次选择）</a:t>
            </a:r>
            <a:endParaRPr lang="zh-CN" altLang="en-US" sz="1800"/>
          </a:p>
        </p:txBody>
      </p:sp>
      <p:sp>
        <p:nvSpPr>
          <p:cNvPr id="34" name="任意多边形: 形状 33"/>
          <p:cNvSpPr>
            <a:spLocks noChangeAspect="1"/>
          </p:cNvSpPr>
          <p:nvPr>
            <p:custDataLst>
              <p:tags r:id="rId24"/>
            </p:custDataLst>
          </p:nvPr>
        </p:nvSpPr>
        <p:spPr>
          <a:xfrm rot="11945980">
            <a:off x="4131791" y="3348757"/>
            <a:ext cx="445770" cy="780579"/>
          </a:xfrm>
          <a:custGeom>
            <a:avLst/>
            <a:gdLst>
              <a:gd name="connsiteX0" fmla="*/ 1054145 w 1054145"/>
              <a:gd name="connsiteY0" fmla="*/ 2310913 h 2310913"/>
              <a:gd name="connsiteX1" fmla="*/ 681723 w 1054145"/>
              <a:gd name="connsiteY1" fmla="*/ 874122 h 2310913"/>
              <a:gd name="connsiteX2" fmla="*/ 673826 w 1054145"/>
              <a:gd name="connsiteY2" fmla="*/ 679448 h 2310913"/>
              <a:gd name="connsiteX3" fmla="*/ 923730 w 1054145"/>
              <a:gd name="connsiteY3" fmla="*/ 796320 h 2310913"/>
              <a:gd name="connsiteX4" fmla="*/ 461865 w 1054145"/>
              <a:gd name="connsiteY4" fmla="*/ 0 h 2310913"/>
              <a:gd name="connsiteX5" fmla="*/ 231234 w 1054145"/>
              <a:gd name="connsiteY5" fmla="*/ 397641 h 2310913"/>
              <a:gd name="connsiteX6" fmla="*/ 219523 w 1054145"/>
              <a:gd name="connsiteY6" fmla="*/ 397641 h 2310913"/>
              <a:gd name="connsiteX7" fmla="*/ 219209 w 1054145"/>
              <a:gd name="connsiteY7" fmla="*/ 418374 h 2310913"/>
              <a:gd name="connsiteX8" fmla="*/ 0 w 1054145"/>
              <a:gd name="connsiteY8" fmla="*/ 796320 h 2310913"/>
              <a:gd name="connsiteX9" fmla="*/ 223171 w 1054145"/>
              <a:gd name="connsiteY9" fmla="*/ 691950 h 2310913"/>
              <a:gd name="connsiteX10" fmla="*/ 223356 w 1054145"/>
              <a:gd name="connsiteY10" fmla="*/ 697901 h 2310913"/>
              <a:gd name="connsiteX11" fmla="*/ 1054145 w 1054145"/>
              <a:gd name="connsiteY11" fmla="*/ 2310913 h 231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4145" h="2310913">
                <a:moveTo>
                  <a:pt x="1054145" y="2310913"/>
                </a:moveTo>
                <a:cubicBezTo>
                  <a:pt x="848768" y="1947390"/>
                  <a:pt x="718306" y="1435715"/>
                  <a:pt x="681723" y="874122"/>
                </a:cubicBezTo>
                <a:lnTo>
                  <a:pt x="673826" y="679448"/>
                </a:lnTo>
                <a:lnTo>
                  <a:pt x="923730" y="796320"/>
                </a:lnTo>
                <a:lnTo>
                  <a:pt x="461865" y="0"/>
                </a:lnTo>
                <a:lnTo>
                  <a:pt x="231234" y="397641"/>
                </a:lnTo>
                <a:lnTo>
                  <a:pt x="219523" y="397641"/>
                </a:lnTo>
                <a:lnTo>
                  <a:pt x="219209" y="418374"/>
                </a:lnTo>
                <a:lnTo>
                  <a:pt x="0" y="796320"/>
                </a:lnTo>
                <a:lnTo>
                  <a:pt x="223171" y="691950"/>
                </a:lnTo>
                <a:lnTo>
                  <a:pt x="223356" y="697901"/>
                </a:lnTo>
                <a:cubicBezTo>
                  <a:pt x="271413" y="1590823"/>
                  <a:pt x="613064" y="2283211"/>
                  <a:pt x="1054145" y="2310913"/>
                </a:cubicBezTo>
                <a:close/>
              </a:path>
            </a:pathLst>
          </a:custGeom>
          <a:gradFill>
            <a:gsLst>
              <a:gs pos="13000">
                <a:schemeClr val="accent4"/>
              </a:gs>
              <a:gs pos="100000">
                <a:schemeClr val="bg1">
                  <a:lumMod val="95000"/>
                </a:schemeClr>
              </a:gs>
            </a:gsLst>
            <a:lin ang="5400000" scaled="1"/>
          </a:gra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custDataLst>
              <p:tags r:id="rId25"/>
            </p:custDataLst>
          </p:nvPr>
        </p:nvSpPr>
        <p:spPr>
          <a:xfrm>
            <a:off x="4299504" y="3488059"/>
            <a:ext cx="1301196" cy="338554"/>
          </a:xfrm>
          <a:prstGeom prst="rect">
            <a:avLst/>
          </a:prstGeom>
          <a:noFill/>
        </p:spPr>
        <p:txBody>
          <a:bodyPr wrap="square">
            <a:spAutoFit/>
          </a:bodyPr>
          <a:lstStyle/>
          <a:p>
            <a:pPr algn="ctr"/>
            <a:r>
              <a:rPr lang="zh-CN" altLang="en-US" sz="1600">
                <a:solidFill>
                  <a:srgbClr val="FF0000"/>
                </a:solidFill>
              </a:rPr>
              <a:t>环境改变</a:t>
            </a:r>
            <a:endParaRPr lang="zh-CN" altLang="en-US" sz="1600">
              <a:solidFill>
                <a:srgbClr val="FF0000"/>
              </a:solidFill>
            </a:endParaRPr>
          </a:p>
        </p:txBody>
      </p:sp>
      <p:sp>
        <p:nvSpPr>
          <p:cNvPr id="36" name="Rectangle 5"/>
          <p:cNvSpPr>
            <a:spLocks noChangeArrowheads="1"/>
          </p:cNvSpPr>
          <p:nvPr>
            <p:custDataLst>
              <p:tags r:id="rId26"/>
            </p:custDataLst>
          </p:nvPr>
        </p:nvSpPr>
        <p:spPr bwMode="auto">
          <a:xfrm>
            <a:off x="6398234" y="497597"/>
            <a:ext cx="51700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a:latin typeface="Times New Roman" panose="02020603050405020304" pitchFamily="18" charset="0"/>
                <a:ea typeface="等线" panose="02010600030101010101" charset="-122"/>
                <a:cs typeface="Times New Roman" panose="02020603050405020304" pitchFamily="18" charset="0"/>
              </a:rPr>
              <a:t>突变的多害少利是绝对的吗？</a:t>
            </a:r>
            <a:endParaRPr lang="zh-CN" altLang="en-US" sz="3200" b="1">
              <a:latin typeface="Times New Roman" panose="02020603050405020304" pitchFamily="18" charset="0"/>
              <a:ea typeface="等线" panose="02010600030101010101" charset="-122"/>
              <a:cs typeface="Times New Roman" panose="02020603050405020304" pitchFamily="18" charset="0"/>
            </a:endParaRPr>
          </a:p>
        </p:txBody>
      </p:sp>
      <p:grpSp>
        <p:nvGrpSpPr>
          <p:cNvPr id="37" name="组合 49683"/>
          <p:cNvGrpSpPr/>
          <p:nvPr>
            <p:custDataLst>
              <p:tags r:id="rId27"/>
            </p:custDataLst>
          </p:nvPr>
        </p:nvGrpSpPr>
        <p:grpSpPr>
          <a:xfrm>
            <a:off x="5647417" y="358082"/>
            <a:ext cx="685721" cy="752840"/>
            <a:chOff x="4722813" y="5110163"/>
            <a:chExt cx="600075" cy="658812"/>
          </a:xfrm>
        </p:grpSpPr>
        <p:sp>
          <p:nvSpPr>
            <p:cNvPr id="38" name="Freeform 648"/>
            <p:cNvSpPr>
              <a:spLocks noChangeArrowheads="1"/>
            </p:cNvSpPr>
            <p:nvPr>
              <p:custDataLst>
                <p:tags r:id="rId28"/>
              </p:custDataLst>
            </p:nvPr>
          </p:nvSpPr>
          <p:spPr bwMode="auto">
            <a:xfrm>
              <a:off x="4722813" y="5110163"/>
              <a:ext cx="506413" cy="658812"/>
            </a:xfrm>
            <a:custGeom>
              <a:avLst/>
              <a:gdLst>
                <a:gd name="T0" fmla="*/ 468901 w 27"/>
                <a:gd name="T1" fmla="*/ 508226 h 35"/>
                <a:gd name="T2" fmla="*/ 412633 w 27"/>
                <a:gd name="T3" fmla="*/ 451757 h 35"/>
                <a:gd name="T4" fmla="*/ 393877 w 27"/>
                <a:gd name="T5" fmla="*/ 414110 h 35"/>
                <a:gd name="T6" fmla="*/ 375121 w 27"/>
                <a:gd name="T7" fmla="*/ 414110 h 35"/>
                <a:gd name="T8" fmla="*/ 281341 w 27"/>
                <a:gd name="T9" fmla="*/ 432934 h 35"/>
                <a:gd name="T10" fmla="*/ 150048 w 27"/>
                <a:gd name="T11" fmla="*/ 376464 h 35"/>
                <a:gd name="T12" fmla="*/ 112536 w 27"/>
                <a:gd name="T13" fmla="*/ 150586 h 35"/>
                <a:gd name="T14" fmla="*/ 131292 w 27"/>
                <a:gd name="T15" fmla="*/ 112939 h 35"/>
                <a:gd name="T16" fmla="*/ 281341 w 27"/>
                <a:gd name="T17" fmla="*/ 56470 h 35"/>
                <a:gd name="T18" fmla="*/ 412633 w 27"/>
                <a:gd name="T19" fmla="*/ 112939 h 35"/>
                <a:gd name="T20" fmla="*/ 450145 w 27"/>
                <a:gd name="T21" fmla="*/ 338818 h 35"/>
                <a:gd name="T22" fmla="*/ 450145 w 27"/>
                <a:gd name="T23" fmla="*/ 357641 h 35"/>
                <a:gd name="T24" fmla="*/ 468901 w 27"/>
                <a:gd name="T25" fmla="*/ 301171 h 35"/>
                <a:gd name="T26" fmla="*/ 412633 w 27"/>
                <a:gd name="T27" fmla="*/ 75293 h 35"/>
                <a:gd name="T28" fmla="*/ 412633 w 27"/>
                <a:gd name="T29" fmla="*/ 75293 h 35"/>
                <a:gd name="T30" fmla="*/ 56268 w 27"/>
                <a:gd name="T31" fmla="*/ 75293 h 35"/>
                <a:gd name="T32" fmla="*/ 56268 w 27"/>
                <a:gd name="T33" fmla="*/ 150586 h 35"/>
                <a:gd name="T34" fmla="*/ 56268 w 27"/>
                <a:gd name="T35" fmla="*/ 150586 h 35"/>
                <a:gd name="T36" fmla="*/ 56268 w 27"/>
                <a:gd name="T37" fmla="*/ 263525 h 35"/>
                <a:gd name="T38" fmla="*/ 18756 w 27"/>
                <a:gd name="T39" fmla="*/ 338818 h 35"/>
                <a:gd name="T40" fmla="*/ 56268 w 27"/>
                <a:gd name="T41" fmla="*/ 376464 h 35"/>
                <a:gd name="T42" fmla="*/ 56268 w 27"/>
                <a:gd name="T43" fmla="*/ 395287 h 35"/>
                <a:gd name="T44" fmla="*/ 56268 w 27"/>
                <a:gd name="T45" fmla="*/ 414110 h 35"/>
                <a:gd name="T46" fmla="*/ 75024 w 27"/>
                <a:gd name="T47" fmla="*/ 432934 h 35"/>
                <a:gd name="T48" fmla="*/ 93780 w 27"/>
                <a:gd name="T49" fmla="*/ 489403 h 35"/>
                <a:gd name="T50" fmla="*/ 206316 w 27"/>
                <a:gd name="T51" fmla="*/ 470580 h 35"/>
                <a:gd name="T52" fmla="*/ 225072 w 27"/>
                <a:gd name="T53" fmla="*/ 508226 h 35"/>
                <a:gd name="T54" fmla="*/ 206316 w 27"/>
                <a:gd name="T55" fmla="*/ 527050 h 35"/>
                <a:gd name="T56" fmla="*/ 131292 w 27"/>
                <a:gd name="T57" fmla="*/ 621166 h 35"/>
                <a:gd name="T58" fmla="*/ 131292 w 27"/>
                <a:gd name="T59" fmla="*/ 621166 h 35"/>
                <a:gd name="T60" fmla="*/ 131292 w 27"/>
                <a:gd name="T61" fmla="*/ 621166 h 35"/>
                <a:gd name="T62" fmla="*/ 318853 w 27"/>
                <a:gd name="T63" fmla="*/ 658812 h 35"/>
                <a:gd name="T64" fmla="*/ 506413 w 27"/>
                <a:gd name="T65" fmla="*/ 621166 h 35"/>
                <a:gd name="T66" fmla="*/ 506413 w 27"/>
                <a:gd name="T67" fmla="*/ 621166 h 35"/>
                <a:gd name="T68" fmla="*/ 506413 w 27"/>
                <a:gd name="T69" fmla="*/ 621166 h 35"/>
                <a:gd name="T70" fmla="*/ 468901 w 27"/>
                <a:gd name="T71" fmla="*/ 508226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 h="35">
                  <a:moveTo>
                    <a:pt x="25" y="27"/>
                  </a:moveTo>
                  <a:cubicBezTo>
                    <a:pt x="22" y="24"/>
                    <a:pt x="22" y="24"/>
                    <a:pt x="22" y="24"/>
                  </a:cubicBezTo>
                  <a:cubicBezTo>
                    <a:pt x="21" y="24"/>
                    <a:pt x="21" y="23"/>
                    <a:pt x="21" y="22"/>
                  </a:cubicBezTo>
                  <a:cubicBezTo>
                    <a:pt x="20" y="22"/>
                    <a:pt x="20" y="22"/>
                    <a:pt x="20" y="22"/>
                  </a:cubicBezTo>
                  <a:cubicBezTo>
                    <a:pt x="19" y="23"/>
                    <a:pt x="17" y="23"/>
                    <a:pt x="15" y="23"/>
                  </a:cubicBezTo>
                  <a:cubicBezTo>
                    <a:pt x="12" y="23"/>
                    <a:pt x="10" y="22"/>
                    <a:pt x="8" y="20"/>
                  </a:cubicBezTo>
                  <a:cubicBezTo>
                    <a:pt x="4" y="17"/>
                    <a:pt x="3" y="12"/>
                    <a:pt x="6" y="8"/>
                  </a:cubicBezTo>
                  <a:cubicBezTo>
                    <a:pt x="6" y="7"/>
                    <a:pt x="7" y="6"/>
                    <a:pt x="7" y="6"/>
                  </a:cubicBezTo>
                  <a:cubicBezTo>
                    <a:pt x="9" y="4"/>
                    <a:pt x="12" y="3"/>
                    <a:pt x="15" y="3"/>
                  </a:cubicBezTo>
                  <a:cubicBezTo>
                    <a:pt x="17" y="3"/>
                    <a:pt x="20" y="4"/>
                    <a:pt x="22" y="6"/>
                  </a:cubicBezTo>
                  <a:cubicBezTo>
                    <a:pt x="25" y="9"/>
                    <a:pt x="26" y="14"/>
                    <a:pt x="24" y="18"/>
                  </a:cubicBezTo>
                  <a:cubicBezTo>
                    <a:pt x="24" y="19"/>
                    <a:pt x="24" y="19"/>
                    <a:pt x="24" y="19"/>
                  </a:cubicBezTo>
                  <a:cubicBezTo>
                    <a:pt x="25" y="18"/>
                    <a:pt x="25" y="17"/>
                    <a:pt x="25" y="16"/>
                  </a:cubicBezTo>
                  <a:cubicBezTo>
                    <a:pt x="26" y="11"/>
                    <a:pt x="25" y="6"/>
                    <a:pt x="22" y="4"/>
                  </a:cubicBezTo>
                  <a:cubicBezTo>
                    <a:pt x="22" y="4"/>
                    <a:pt x="22" y="4"/>
                    <a:pt x="22" y="4"/>
                  </a:cubicBezTo>
                  <a:cubicBezTo>
                    <a:pt x="17" y="0"/>
                    <a:pt x="7" y="3"/>
                    <a:pt x="3" y="4"/>
                  </a:cubicBezTo>
                  <a:cubicBezTo>
                    <a:pt x="0" y="5"/>
                    <a:pt x="3" y="8"/>
                    <a:pt x="3" y="8"/>
                  </a:cubicBezTo>
                  <a:cubicBezTo>
                    <a:pt x="3" y="8"/>
                    <a:pt x="3" y="8"/>
                    <a:pt x="3" y="8"/>
                  </a:cubicBezTo>
                  <a:cubicBezTo>
                    <a:pt x="3" y="10"/>
                    <a:pt x="3" y="12"/>
                    <a:pt x="3" y="14"/>
                  </a:cubicBezTo>
                  <a:cubicBezTo>
                    <a:pt x="3" y="17"/>
                    <a:pt x="1" y="17"/>
                    <a:pt x="1" y="18"/>
                  </a:cubicBezTo>
                  <a:cubicBezTo>
                    <a:pt x="1" y="19"/>
                    <a:pt x="3" y="20"/>
                    <a:pt x="3" y="20"/>
                  </a:cubicBezTo>
                  <a:cubicBezTo>
                    <a:pt x="3" y="21"/>
                    <a:pt x="3" y="21"/>
                    <a:pt x="3" y="21"/>
                  </a:cubicBezTo>
                  <a:cubicBezTo>
                    <a:pt x="3" y="22"/>
                    <a:pt x="3" y="22"/>
                    <a:pt x="3" y="22"/>
                  </a:cubicBezTo>
                  <a:cubicBezTo>
                    <a:pt x="3" y="22"/>
                    <a:pt x="3" y="23"/>
                    <a:pt x="4" y="23"/>
                  </a:cubicBezTo>
                  <a:cubicBezTo>
                    <a:pt x="5" y="24"/>
                    <a:pt x="4" y="25"/>
                    <a:pt x="5" y="26"/>
                  </a:cubicBezTo>
                  <a:cubicBezTo>
                    <a:pt x="5" y="27"/>
                    <a:pt x="9" y="26"/>
                    <a:pt x="11" y="25"/>
                  </a:cubicBezTo>
                  <a:cubicBezTo>
                    <a:pt x="11" y="25"/>
                    <a:pt x="12" y="26"/>
                    <a:pt x="12" y="27"/>
                  </a:cubicBezTo>
                  <a:cubicBezTo>
                    <a:pt x="12" y="27"/>
                    <a:pt x="11" y="28"/>
                    <a:pt x="11" y="28"/>
                  </a:cubicBezTo>
                  <a:cubicBezTo>
                    <a:pt x="7" y="31"/>
                    <a:pt x="7" y="33"/>
                    <a:pt x="7" y="33"/>
                  </a:cubicBezTo>
                  <a:cubicBezTo>
                    <a:pt x="7" y="33"/>
                    <a:pt x="7" y="33"/>
                    <a:pt x="7" y="33"/>
                  </a:cubicBezTo>
                  <a:cubicBezTo>
                    <a:pt x="7" y="33"/>
                    <a:pt x="7" y="33"/>
                    <a:pt x="7" y="33"/>
                  </a:cubicBezTo>
                  <a:cubicBezTo>
                    <a:pt x="7" y="34"/>
                    <a:pt x="12" y="35"/>
                    <a:pt x="17" y="35"/>
                  </a:cubicBezTo>
                  <a:cubicBezTo>
                    <a:pt x="23" y="35"/>
                    <a:pt x="27" y="34"/>
                    <a:pt x="27" y="33"/>
                  </a:cubicBezTo>
                  <a:cubicBezTo>
                    <a:pt x="27" y="33"/>
                    <a:pt x="27" y="33"/>
                    <a:pt x="27" y="33"/>
                  </a:cubicBezTo>
                  <a:cubicBezTo>
                    <a:pt x="27" y="33"/>
                    <a:pt x="27" y="33"/>
                    <a:pt x="27" y="33"/>
                  </a:cubicBezTo>
                  <a:cubicBezTo>
                    <a:pt x="27" y="31"/>
                    <a:pt x="26" y="29"/>
                    <a:pt x="25" y="27"/>
                  </a:cubicBezTo>
                  <a:close/>
                </a:path>
              </a:pathLst>
            </a:custGeom>
            <a:solidFill>
              <a:srgbClr val="50B37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9" name="Freeform 649"/>
            <p:cNvSpPr>
              <a:spLocks noEditPoints="1" noChangeArrowheads="1"/>
            </p:cNvSpPr>
            <p:nvPr>
              <p:custDataLst>
                <p:tags r:id="rId29"/>
              </p:custDataLst>
            </p:nvPr>
          </p:nvSpPr>
          <p:spPr bwMode="auto">
            <a:xfrm>
              <a:off x="4816475" y="5167313"/>
              <a:ext cx="506413" cy="506412"/>
            </a:xfrm>
            <a:custGeom>
              <a:avLst/>
              <a:gdLst>
                <a:gd name="T0" fmla="*/ 506413 w 27"/>
                <a:gd name="T1" fmla="*/ 431388 h 27"/>
                <a:gd name="T2" fmla="*/ 375121 w 27"/>
                <a:gd name="T3" fmla="*/ 318852 h 27"/>
                <a:gd name="T4" fmla="*/ 356365 w 27"/>
                <a:gd name="T5" fmla="*/ 318852 h 27"/>
                <a:gd name="T6" fmla="*/ 318853 w 27"/>
                <a:gd name="T7" fmla="*/ 281340 h 27"/>
                <a:gd name="T8" fmla="*/ 337609 w 27"/>
                <a:gd name="T9" fmla="*/ 281340 h 27"/>
                <a:gd name="T10" fmla="*/ 300097 w 27"/>
                <a:gd name="T11" fmla="*/ 56268 h 27"/>
                <a:gd name="T12" fmla="*/ 56268 w 27"/>
                <a:gd name="T13" fmla="*/ 75024 h 27"/>
                <a:gd name="T14" fmla="*/ 37512 w 27"/>
                <a:gd name="T15" fmla="*/ 93780 h 27"/>
                <a:gd name="T16" fmla="*/ 56268 w 27"/>
                <a:gd name="T17" fmla="*/ 318852 h 27"/>
                <a:gd name="T18" fmla="*/ 281341 w 27"/>
                <a:gd name="T19" fmla="*/ 318852 h 27"/>
                <a:gd name="T20" fmla="*/ 318853 w 27"/>
                <a:gd name="T21" fmla="*/ 356364 h 27"/>
                <a:gd name="T22" fmla="*/ 337609 w 27"/>
                <a:gd name="T23" fmla="*/ 375120 h 27"/>
                <a:gd name="T24" fmla="*/ 450145 w 27"/>
                <a:gd name="T25" fmla="*/ 487656 h 27"/>
                <a:gd name="T26" fmla="*/ 506413 w 27"/>
                <a:gd name="T27" fmla="*/ 487656 h 27"/>
                <a:gd name="T28" fmla="*/ 506413 w 27"/>
                <a:gd name="T29" fmla="*/ 431388 h 27"/>
                <a:gd name="T30" fmla="*/ 300097 w 27"/>
                <a:gd name="T31" fmla="*/ 262584 h 27"/>
                <a:gd name="T32" fmla="*/ 281341 w 27"/>
                <a:gd name="T33" fmla="*/ 281340 h 27"/>
                <a:gd name="T34" fmla="*/ 93780 w 27"/>
                <a:gd name="T35" fmla="*/ 281340 h 27"/>
                <a:gd name="T36" fmla="*/ 56268 w 27"/>
                <a:gd name="T37" fmla="*/ 112536 h 27"/>
                <a:gd name="T38" fmla="*/ 75024 w 27"/>
                <a:gd name="T39" fmla="*/ 93780 h 27"/>
                <a:gd name="T40" fmla="*/ 281341 w 27"/>
                <a:gd name="T41" fmla="*/ 93780 h 27"/>
                <a:gd name="T42" fmla="*/ 300097 w 27"/>
                <a:gd name="T43" fmla="*/ 262584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 h="27">
                  <a:moveTo>
                    <a:pt x="27" y="23"/>
                  </a:moveTo>
                  <a:cubicBezTo>
                    <a:pt x="20" y="17"/>
                    <a:pt x="20" y="17"/>
                    <a:pt x="20" y="17"/>
                  </a:cubicBezTo>
                  <a:cubicBezTo>
                    <a:pt x="20" y="17"/>
                    <a:pt x="19" y="17"/>
                    <a:pt x="19" y="17"/>
                  </a:cubicBezTo>
                  <a:cubicBezTo>
                    <a:pt x="17" y="15"/>
                    <a:pt x="17" y="15"/>
                    <a:pt x="17" y="15"/>
                  </a:cubicBezTo>
                  <a:cubicBezTo>
                    <a:pt x="17" y="15"/>
                    <a:pt x="17" y="15"/>
                    <a:pt x="18" y="15"/>
                  </a:cubicBezTo>
                  <a:cubicBezTo>
                    <a:pt x="20" y="11"/>
                    <a:pt x="19" y="6"/>
                    <a:pt x="16" y="3"/>
                  </a:cubicBezTo>
                  <a:cubicBezTo>
                    <a:pt x="12" y="0"/>
                    <a:pt x="7" y="0"/>
                    <a:pt x="3" y="4"/>
                  </a:cubicBezTo>
                  <a:cubicBezTo>
                    <a:pt x="3" y="4"/>
                    <a:pt x="2" y="5"/>
                    <a:pt x="2" y="5"/>
                  </a:cubicBezTo>
                  <a:cubicBezTo>
                    <a:pt x="0" y="9"/>
                    <a:pt x="0" y="14"/>
                    <a:pt x="3" y="17"/>
                  </a:cubicBezTo>
                  <a:cubicBezTo>
                    <a:pt x="7" y="20"/>
                    <a:pt x="12" y="20"/>
                    <a:pt x="15" y="17"/>
                  </a:cubicBezTo>
                  <a:cubicBezTo>
                    <a:pt x="17" y="19"/>
                    <a:pt x="17" y="19"/>
                    <a:pt x="17" y="19"/>
                  </a:cubicBezTo>
                  <a:cubicBezTo>
                    <a:pt x="17" y="19"/>
                    <a:pt x="17" y="20"/>
                    <a:pt x="18" y="20"/>
                  </a:cubicBezTo>
                  <a:cubicBezTo>
                    <a:pt x="24" y="26"/>
                    <a:pt x="24" y="26"/>
                    <a:pt x="24" y="26"/>
                  </a:cubicBezTo>
                  <a:cubicBezTo>
                    <a:pt x="25" y="27"/>
                    <a:pt x="26" y="27"/>
                    <a:pt x="27" y="26"/>
                  </a:cubicBezTo>
                  <a:cubicBezTo>
                    <a:pt x="27" y="25"/>
                    <a:pt x="27" y="24"/>
                    <a:pt x="27" y="23"/>
                  </a:cubicBezTo>
                  <a:close/>
                  <a:moveTo>
                    <a:pt x="16" y="14"/>
                  </a:moveTo>
                  <a:cubicBezTo>
                    <a:pt x="16" y="14"/>
                    <a:pt x="16" y="15"/>
                    <a:pt x="15" y="15"/>
                  </a:cubicBezTo>
                  <a:cubicBezTo>
                    <a:pt x="12" y="18"/>
                    <a:pt x="8" y="18"/>
                    <a:pt x="5" y="15"/>
                  </a:cubicBezTo>
                  <a:cubicBezTo>
                    <a:pt x="2" y="13"/>
                    <a:pt x="2" y="9"/>
                    <a:pt x="3" y="6"/>
                  </a:cubicBezTo>
                  <a:cubicBezTo>
                    <a:pt x="4" y="6"/>
                    <a:pt x="4" y="5"/>
                    <a:pt x="4" y="5"/>
                  </a:cubicBezTo>
                  <a:cubicBezTo>
                    <a:pt x="7" y="2"/>
                    <a:pt x="12" y="2"/>
                    <a:pt x="15" y="5"/>
                  </a:cubicBezTo>
                  <a:cubicBezTo>
                    <a:pt x="17" y="7"/>
                    <a:pt x="18" y="11"/>
                    <a:pt x="16" y="14"/>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0" name="Freeform 650"/>
            <p:cNvSpPr>
              <a:spLocks noChangeArrowheads="1"/>
            </p:cNvSpPr>
            <p:nvPr>
              <p:custDataLst>
                <p:tags r:id="rId30"/>
              </p:custDataLst>
            </p:nvPr>
          </p:nvSpPr>
          <p:spPr bwMode="auto">
            <a:xfrm>
              <a:off x="4965700" y="5411788"/>
              <a:ext cx="38100" cy="19050"/>
            </a:xfrm>
            <a:custGeom>
              <a:avLst/>
              <a:gdLst>
                <a:gd name="T0" fmla="*/ 38100 w 2"/>
                <a:gd name="T1" fmla="*/ 0 h 1"/>
                <a:gd name="T2" fmla="*/ 19050 w 2"/>
                <a:gd name="T3" fmla="*/ 0 h 1"/>
                <a:gd name="T4" fmla="*/ 19050 w 2"/>
                <a:gd name="T5" fmla="*/ 0 h 1"/>
                <a:gd name="T6" fmla="*/ 0 w 2"/>
                <a:gd name="T7" fmla="*/ 0 h 1"/>
                <a:gd name="T8" fmla="*/ 19050 w 2"/>
                <a:gd name="T9" fmla="*/ 19050 h 1"/>
                <a:gd name="T10" fmla="*/ 19050 w 2"/>
                <a:gd name="T11" fmla="*/ 19050 h 1"/>
                <a:gd name="T12" fmla="*/ 19050 w 2"/>
                <a:gd name="T13" fmla="*/ 19050 h 1"/>
                <a:gd name="T14" fmla="*/ 38100 w 2"/>
                <a:gd name="T15" fmla="*/ 0 h 1"/>
                <a:gd name="T16" fmla="*/ 38100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1">
                  <a:moveTo>
                    <a:pt x="2" y="0"/>
                  </a:moveTo>
                  <a:cubicBezTo>
                    <a:pt x="1" y="0"/>
                    <a:pt x="1" y="0"/>
                    <a:pt x="1" y="0"/>
                  </a:cubicBezTo>
                  <a:cubicBezTo>
                    <a:pt x="1" y="0"/>
                    <a:pt x="1" y="0"/>
                    <a:pt x="1" y="0"/>
                  </a:cubicBezTo>
                  <a:cubicBezTo>
                    <a:pt x="0" y="0"/>
                    <a:pt x="0" y="0"/>
                    <a:pt x="0" y="0"/>
                  </a:cubicBezTo>
                  <a:cubicBezTo>
                    <a:pt x="0" y="0"/>
                    <a:pt x="0" y="0"/>
                    <a:pt x="1" y="1"/>
                  </a:cubicBezTo>
                  <a:cubicBezTo>
                    <a:pt x="1" y="1"/>
                    <a:pt x="1" y="1"/>
                    <a:pt x="1" y="1"/>
                  </a:cubicBezTo>
                  <a:cubicBezTo>
                    <a:pt x="1" y="1"/>
                    <a:pt x="1" y="1"/>
                    <a:pt x="1" y="1"/>
                  </a:cubicBezTo>
                  <a:cubicBezTo>
                    <a:pt x="2" y="1"/>
                    <a:pt x="2" y="0"/>
                    <a:pt x="2" y="0"/>
                  </a:cubicBezTo>
                  <a:cubicBezTo>
                    <a:pt x="2" y="0"/>
                    <a:pt x="2" y="0"/>
                    <a:pt x="2"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1" name="Freeform 651"/>
            <p:cNvSpPr>
              <a:spLocks noChangeArrowheads="1"/>
            </p:cNvSpPr>
            <p:nvPr>
              <p:custDataLst>
                <p:tags r:id="rId31"/>
              </p:custDataLst>
            </p:nvPr>
          </p:nvSpPr>
          <p:spPr bwMode="auto">
            <a:xfrm>
              <a:off x="4948238" y="5280025"/>
              <a:ext cx="111125" cy="112712"/>
            </a:xfrm>
            <a:custGeom>
              <a:avLst/>
              <a:gdLst>
                <a:gd name="T0" fmla="*/ 92604 w 6"/>
                <a:gd name="T1" fmla="*/ 0 h 6"/>
                <a:gd name="T2" fmla="*/ 55563 w 6"/>
                <a:gd name="T3" fmla="*/ 0 h 6"/>
                <a:gd name="T4" fmla="*/ 37042 w 6"/>
                <a:gd name="T5" fmla="*/ 0 h 6"/>
                <a:gd name="T6" fmla="*/ 18521 w 6"/>
                <a:gd name="T7" fmla="*/ 18785 h 6"/>
                <a:gd name="T8" fmla="*/ 0 w 6"/>
                <a:gd name="T9" fmla="*/ 37571 h 6"/>
                <a:gd name="T10" fmla="*/ 18521 w 6"/>
                <a:gd name="T11" fmla="*/ 56356 h 6"/>
                <a:gd name="T12" fmla="*/ 18521 w 6"/>
                <a:gd name="T13" fmla="*/ 56356 h 6"/>
                <a:gd name="T14" fmla="*/ 37042 w 6"/>
                <a:gd name="T15" fmla="*/ 56356 h 6"/>
                <a:gd name="T16" fmla="*/ 37042 w 6"/>
                <a:gd name="T17" fmla="*/ 37571 h 6"/>
                <a:gd name="T18" fmla="*/ 18521 w 6"/>
                <a:gd name="T19" fmla="*/ 37571 h 6"/>
                <a:gd name="T20" fmla="*/ 37042 w 6"/>
                <a:gd name="T21" fmla="*/ 18785 h 6"/>
                <a:gd name="T22" fmla="*/ 55563 w 6"/>
                <a:gd name="T23" fmla="*/ 18785 h 6"/>
                <a:gd name="T24" fmla="*/ 74083 w 6"/>
                <a:gd name="T25" fmla="*/ 18785 h 6"/>
                <a:gd name="T26" fmla="*/ 74083 w 6"/>
                <a:gd name="T27" fmla="*/ 37571 h 6"/>
                <a:gd name="T28" fmla="*/ 74083 w 6"/>
                <a:gd name="T29" fmla="*/ 56356 h 6"/>
                <a:gd name="T30" fmla="*/ 37042 w 6"/>
                <a:gd name="T31" fmla="*/ 75141 h 6"/>
                <a:gd name="T32" fmla="*/ 18521 w 6"/>
                <a:gd name="T33" fmla="*/ 93927 h 6"/>
                <a:gd name="T34" fmla="*/ 37042 w 6"/>
                <a:gd name="T35" fmla="*/ 112712 h 6"/>
                <a:gd name="T36" fmla="*/ 37042 w 6"/>
                <a:gd name="T37" fmla="*/ 112712 h 6"/>
                <a:gd name="T38" fmla="*/ 55563 w 6"/>
                <a:gd name="T39" fmla="*/ 112712 h 6"/>
                <a:gd name="T40" fmla="*/ 55563 w 6"/>
                <a:gd name="T41" fmla="*/ 112712 h 6"/>
                <a:gd name="T42" fmla="*/ 55563 w 6"/>
                <a:gd name="T43" fmla="*/ 112712 h 6"/>
                <a:gd name="T44" fmla="*/ 37042 w 6"/>
                <a:gd name="T45" fmla="*/ 93927 h 6"/>
                <a:gd name="T46" fmla="*/ 55563 w 6"/>
                <a:gd name="T47" fmla="*/ 75141 h 6"/>
                <a:gd name="T48" fmla="*/ 92604 w 6"/>
                <a:gd name="T49" fmla="*/ 56356 h 6"/>
                <a:gd name="T50" fmla="*/ 111125 w 6"/>
                <a:gd name="T51" fmla="*/ 37571 h 6"/>
                <a:gd name="T52" fmla="*/ 92604 w 6"/>
                <a:gd name="T53" fmla="*/ 0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 h="6">
                  <a:moveTo>
                    <a:pt x="5" y="0"/>
                  </a:moveTo>
                  <a:cubicBezTo>
                    <a:pt x="4" y="0"/>
                    <a:pt x="4" y="0"/>
                    <a:pt x="3" y="0"/>
                  </a:cubicBezTo>
                  <a:cubicBezTo>
                    <a:pt x="3" y="0"/>
                    <a:pt x="3" y="0"/>
                    <a:pt x="2" y="0"/>
                  </a:cubicBezTo>
                  <a:cubicBezTo>
                    <a:pt x="2" y="0"/>
                    <a:pt x="1" y="0"/>
                    <a:pt x="1" y="1"/>
                  </a:cubicBezTo>
                  <a:cubicBezTo>
                    <a:pt x="1" y="1"/>
                    <a:pt x="0" y="2"/>
                    <a:pt x="0" y="2"/>
                  </a:cubicBezTo>
                  <a:cubicBezTo>
                    <a:pt x="0" y="2"/>
                    <a:pt x="0" y="2"/>
                    <a:pt x="1" y="3"/>
                  </a:cubicBezTo>
                  <a:cubicBezTo>
                    <a:pt x="1" y="3"/>
                    <a:pt x="1" y="3"/>
                    <a:pt x="1" y="3"/>
                  </a:cubicBezTo>
                  <a:cubicBezTo>
                    <a:pt x="1" y="3"/>
                    <a:pt x="1" y="3"/>
                    <a:pt x="2" y="3"/>
                  </a:cubicBezTo>
                  <a:cubicBezTo>
                    <a:pt x="2" y="2"/>
                    <a:pt x="2" y="2"/>
                    <a:pt x="2" y="2"/>
                  </a:cubicBezTo>
                  <a:cubicBezTo>
                    <a:pt x="2" y="2"/>
                    <a:pt x="2" y="2"/>
                    <a:pt x="1" y="2"/>
                  </a:cubicBezTo>
                  <a:cubicBezTo>
                    <a:pt x="2" y="2"/>
                    <a:pt x="2" y="1"/>
                    <a:pt x="2" y="1"/>
                  </a:cubicBezTo>
                  <a:cubicBezTo>
                    <a:pt x="3" y="1"/>
                    <a:pt x="3" y="1"/>
                    <a:pt x="3" y="1"/>
                  </a:cubicBezTo>
                  <a:cubicBezTo>
                    <a:pt x="4" y="1"/>
                    <a:pt x="4" y="1"/>
                    <a:pt x="4" y="1"/>
                  </a:cubicBezTo>
                  <a:cubicBezTo>
                    <a:pt x="4" y="1"/>
                    <a:pt x="4" y="1"/>
                    <a:pt x="4" y="2"/>
                  </a:cubicBezTo>
                  <a:cubicBezTo>
                    <a:pt x="4" y="2"/>
                    <a:pt x="4" y="2"/>
                    <a:pt x="4" y="3"/>
                  </a:cubicBezTo>
                  <a:cubicBezTo>
                    <a:pt x="3" y="3"/>
                    <a:pt x="3" y="4"/>
                    <a:pt x="2" y="4"/>
                  </a:cubicBezTo>
                  <a:cubicBezTo>
                    <a:pt x="2" y="4"/>
                    <a:pt x="1" y="5"/>
                    <a:pt x="1" y="5"/>
                  </a:cubicBezTo>
                  <a:cubicBezTo>
                    <a:pt x="1" y="5"/>
                    <a:pt x="1" y="6"/>
                    <a:pt x="2" y="6"/>
                  </a:cubicBezTo>
                  <a:cubicBezTo>
                    <a:pt x="2" y="6"/>
                    <a:pt x="2" y="6"/>
                    <a:pt x="2" y="6"/>
                  </a:cubicBezTo>
                  <a:cubicBezTo>
                    <a:pt x="2" y="6"/>
                    <a:pt x="3" y="6"/>
                    <a:pt x="3" y="6"/>
                  </a:cubicBezTo>
                  <a:cubicBezTo>
                    <a:pt x="3" y="6"/>
                    <a:pt x="3" y="6"/>
                    <a:pt x="3" y="6"/>
                  </a:cubicBezTo>
                  <a:cubicBezTo>
                    <a:pt x="3" y="6"/>
                    <a:pt x="3" y="6"/>
                    <a:pt x="3" y="6"/>
                  </a:cubicBezTo>
                  <a:cubicBezTo>
                    <a:pt x="2" y="5"/>
                    <a:pt x="2" y="5"/>
                    <a:pt x="2" y="5"/>
                  </a:cubicBezTo>
                  <a:cubicBezTo>
                    <a:pt x="2" y="5"/>
                    <a:pt x="3" y="5"/>
                    <a:pt x="3" y="4"/>
                  </a:cubicBezTo>
                  <a:cubicBezTo>
                    <a:pt x="4" y="4"/>
                    <a:pt x="5" y="3"/>
                    <a:pt x="5" y="3"/>
                  </a:cubicBezTo>
                  <a:cubicBezTo>
                    <a:pt x="5" y="3"/>
                    <a:pt x="6" y="2"/>
                    <a:pt x="6" y="2"/>
                  </a:cubicBezTo>
                  <a:cubicBezTo>
                    <a:pt x="6" y="1"/>
                    <a:pt x="5" y="1"/>
                    <a:pt x="5"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42" name="Rectangle 5"/>
          <p:cNvSpPr>
            <a:spLocks noChangeArrowheads="1"/>
          </p:cNvSpPr>
          <p:nvPr>
            <p:custDataLst>
              <p:tags r:id="rId32"/>
            </p:custDataLst>
          </p:nvPr>
        </p:nvSpPr>
        <p:spPr bwMode="auto">
          <a:xfrm>
            <a:off x="6718785" y="1189715"/>
            <a:ext cx="418086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spcBef>
                <a:spcPct val="50000"/>
              </a:spcBef>
            </a:pPr>
            <a:r>
              <a:rPr lang="zh-CN" altLang="en-US" sz="2800" b="1">
                <a:solidFill>
                  <a:srgbClr val="FF0000"/>
                </a:solidFill>
                <a:latin typeface="Times New Roman" panose="02020603050405020304" pitchFamily="18" charset="0"/>
                <a:ea typeface="等线" panose="02010600030101010101" charset="-122"/>
                <a:cs typeface="Times New Roman" panose="02020603050405020304" pitchFamily="18" charset="0"/>
              </a:rPr>
              <a:t>不是绝对的，“利”和“害”都是相对于环境而言的。</a:t>
            </a:r>
            <a:endParaRPr lang="zh-CN" altLang="en-US" sz="2800" b="1">
              <a:solidFill>
                <a:srgbClr val="FF0000"/>
              </a:solidFill>
              <a:latin typeface="Times New Roman" panose="02020603050405020304" pitchFamily="18" charset="0"/>
              <a:ea typeface="等线" panose="02010600030101010101" charset="-122"/>
              <a:cs typeface="Times New Roman" panose="02020603050405020304" pitchFamily="18" charset="0"/>
            </a:endParaRPr>
          </a:p>
        </p:txBody>
      </p:sp>
      <p:sp>
        <p:nvSpPr>
          <p:cNvPr id="43" name="Rectangle 5"/>
          <p:cNvSpPr>
            <a:spLocks noChangeArrowheads="1"/>
          </p:cNvSpPr>
          <p:nvPr>
            <p:custDataLst>
              <p:tags r:id="rId33"/>
            </p:custDataLst>
          </p:nvPr>
        </p:nvSpPr>
        <p:spPr bwMode="auto">
          <a:xfrm>
            <a:off x="4016353" y="5849836"/>
            <a:ext cx="72755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dirty="0">
                <a:solidFill>
                  <a:srgbClr val="00B050"/>
                </a:solidFill>
                <a:latin typeface="Times New Roman" panose="02020603050405020304" pitchFamily="18" charset="0"/>
                <a:ea typeface="等线" panose="02010600030101010101" charset="-122"/>
                <a:cs typeface="Times New Roman" panose="02020603050405020304" pitchFamily="18" charset="0"/>
              </a:rPr>
              <a:t>种群基因频率的改变是否也是不定向的？</a:t>
            </a:r>
            <a:endParaRPr lang="zh-CN" altLang="en-US" sz="3200" b="1" dirty="0">
              <a:solidFill>
                <a:srgbClr val="00B050"/>
              </a:solidFill>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57200" y="253901"/>
            <a:ext cx="913130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自然选择对种群基因频率变化的影响</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custDataLst>
              <p:tags r:id="rId2"/>
            </p:custDataLst>
          </p:nvPr>
        </p:nvSpPr>
        <p:spPr>
          <a:xfrm>
            <a:off x="367901" y="1442449"/>
            <a:ext cx="11464175" cy="5123549"/>
          </a:xfrm>
          <a:prstGeom prst="rect">
            <a:avLst/>
          </a:prstGeom>
          <a:solidFill>
            <a:srgbClr val="89D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4" name="组合 3"/>
          <p:cNvGrpSpPr/>
          <p:nvPr>
            <p:custDataLst>
              <p:tags r:id="rId3"/>
            </p:custDataLst>
          </p:nvPr>
        </p:nvGrpSpPr>
        <p:grpSpPr>
          <a:xfrm>
            <a:off x="359923" y="902718"/>
            <a:ext cx="11472153" cy="841226"/>
            <a:chOff x="0" y="1027234"/>
            <a:chExt cx="12192000" cy="856298"/>
          </a:xfrm>
        </p:grpSpPr>
        <p:sp>
          <p:nvSpPr>
            <p:cNvPr id="5" name="Shape 5575"/>
            <p:cNvSpPr/>
            <p:nvPr>
              <p:custDataLst>
                <p:tags r:id="rId4"/>
              </p:custDataLst>
            </p:nvPr>
          </p:nvSpPr>
          <p:spPr>
            <a:xfrm>
              <a:off x="0" y="1309354"/>
              <a:ext cx="12192000" cy="534569"/>
            </a:xfrm>
            <a:custGeom>
              <a:avLst/>
              <a:gdLst/>
              <a:ahLst/>
              <a:cxnLst/>
              <a:rect l="0" t="0" r="0" b="0"/>
              <a:pathLst>
                <a:path w="6120003" h="215786">
                  <a:moveTo>
                    <a:pt x="88900" y="0"/>
                  </a:moveTo>
                  <a:lnTo>
                    <a:pt x="6031103" y="0"/>
                  </a:lnTo>
                  <a:cubicBezTo>
                    <a:pt x="6120003" y="0"/>
                    <a:pt x="6120003" y="88900"/>
                    <a:pt x="6120003" y="88900"/>
                  </a:cubicBezTo>
                  <a:lnTo>
                    <a:pt x="6120003" y="126886"/>
                  </a:lnTo>
                  <a:cubicBezTo>
                    <a:pt x="6120003" y="215786"/>
                    <a:pt x="6031103" y="215786"/>
                    <a:pt x="6031103" y="215786"/>
                  </a:cubicBezTo>
                  <a:lnTo>
                    <a:pt x="88900" y="215786"/>
                  </a:lnTo>
                  <a:cubicBezTo>
                    <a:pt x="0" y="215786"/>
                    <a:pt x="0" y="126886"/>
                    <a:pt x="0" y="126886"/>
                  </a:cubicBezTo>
                  <a:lnTo>
                    <a:pt x="0" y="88900"/>
                  </a:lnTo>
                  <a:cubicBezTo>
                    <a:pt x="0" y="0"/>
                    <a:pt x="88900" y="0"/>
                    <a:pt x="88900" y="0"/>
                  </a:cubicBezTo>
                  <a:close/>
                </a:path>
              </a:pathLst>
            </a:custGeom>
            <a:ln w="0" cap="flat">
              <a:miter lim="127000"/>
            </a:ln>
          </p:spPr>
          <p:style>
            <a:lnRef idx="0">
              <a:srgbClr val="000000">
                <a:alpha val="0"/>
              </a:srgbClr>
            </a:lnRef>
            <a:fillRef idx="1">
              <a:srgbClr val="67B897"/>
            </a:fillRef>
            <a:effectRef idx="0">
              <a:scrgbClr r="0" g="0" b="0"/>
            </a:effectRef>
            <a:fontRef idx="none"/>
          </p:style>
          <p:txBody>
            <a:bodyPr/>
            <a:lstStyle/>
            <a:p>
              <a:endParaRPr lang="zh-CN" altLang="en-US">
                <a:latin typeface="Times New Roman" panose="02020603050405020304" pitchFamily="18" charset="0"/>
                <a:cs typeface="Times New Roman" panose="02020603050405020304" pitchFamily="18" charset="0"/>
              </a:endParaRPr>
            </a:p>
          </p:txBody>
        </p:sp>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r="50173"/>
            <a:stretch>
              <a:fillRect/>
            </a:stretch>
          </p:blipFill>
          <p:spPr>
            <a:xfrm>
              <a:off x="101787" y="1027234"/>
              <a:ext cx="1567233" cy="856298"/>
            </a:xfrm>
            <a:prstGeom prst="rect">
              <a:avLst/>
            </a:prstGeom>
          </p:spPr>
        </p:pic>
      </p:grpSp>
      <p:sp>
        <p:nvSpPr>
          <p:cNvPr id="7" name="文本框 6"/>
          <p:cNvSpPr txBox="1"/>
          <p:nvPr>
            <p:custDataLst>
              <p:tags r:id="rId7"/>
            </p:custDataLst>
          </p:nvPr>
        </p:nvSpPr>
        <p:spPr>
          <a:xfrm>
            <a:off x="4195054" y="1218943"/>
            <a:ext cx="5120396" cy="461665"/>
          </a:xfrm>
          <a:prstGeom prst="rect">
            <a:avLst/>
          </a:prstGeom>
          <a:noFill/>
        </p:spPr>
        <p:txBody>
          <a:bodyPr wrap="square">
            <a:spAutoFit/>
          </a:bodyPr>
          <a:lstStyle/>
          <a:p>
            <a:r>
              <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自然选择对种群基因频率变化的影响</a:t>
            </a:r>
            <a:endPar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custDataLst>
              <p:tags r:id="rId8"/>
            </p:custDataLst>
          </p:nvPr>
        </p:nvSpPr>
        <p:spPr>
          <a:xfrm>
            <a:off x="450978" y="4333776"/>
            <a:ext cx="11376376" cy="2308324"/>
          </a:xfrm>
          <a:prstGeom prst="rect">
            <a:avLst/>
          </a:prstGeom>
          <a:noFill/>
        </p:spPr>
        <p:txBody>
          <a:bodyPr wrap="square" rtlCol="0">
            <a:spAutoFit/>
          </a:bodyPr>
          <a:lstStyle/>
          <a:p>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        英国的曼彻斯特地区有一种桦尺蛾（幼虫叫桦尺蠖）。它们夜间活动，白天栖息在树干上。实验表明，桦尺蛾的体色受一对等位基因</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控制，黑色</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对浅色</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是显性的。在</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19</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世纪中叶以前，桦尺蛾几乎都是浅色型的，该种群中</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基因的频率很低，在</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5%</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以下。到了</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20</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世纪中叶，黑色型的桦尺蛾却成了常见的类型，</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基因的频率上升到</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95%</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以上。</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19</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世纪时，曼彻斯特地区的树干上长满了浅色的地衣。后来，随着工业的发展，工厂排出的煤烟使地衣不能生存，结果树皮裸露并被熏成黑褐色。</a:t>
            </a:r>
            <a:endParaRPr kumimoji="0" lang="zh-CN" altLang="en-US" sz="2400" b="1">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custDataLst>
              <p:tags r:id="rId9"/>
            </p:custDataLst>
          </p:nvPr>
        </p:nvPicPr>
        <p:blipFill>
          <a:blip r:embed="rId6">
            <a:extLst>
              <a:ext uri="{28A0092B-C50C-407E-A947-70E740481C1C}">
                <a14:useLocalDpi xmlns:a14="http://schemas.microsoft.com/office/drawing/2010/main" val="0"/>
              </a:ext>
            </a:extLst>
          </a:blip>
          <a:srcRect l="73045" r="2269"/>
          <a:stretch>
            <a:fillRect/>
          </a:stretch>
        </p:blipFill>
        <p:spPr>
          <a:xfrm>
            <a:off x="1874044" y="917679"/>
            <a:ext cx="730609" cy="841226"/>
          </a:xfrm>
          <a:prstGeom prst="rect">
            <a:avLst/>
          </a:prstGeom>
        </p:spPr>
      </p:pic>
      <p:pic>
        <p:nvPicPr>
          <p:cNvPr id="23" name="图片 22"/>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1489204" y="1783705"/>
            <a:ext cx="3744293" cy="2496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图片 24"/>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5583321" y="1791596"/>
            <a:ext cx="5181048" cy="2542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6200000">
            <a:off x="-1173878" y="2502104"/>
            <a:ext cx="5614219" cy="2677137"/>
          </a:xfrm>
          <a:prstGeom prst="rect">
            <a:avLst/>
          </a:prstGeom>
          <a:ln>
            <a:noFill/>
          </a:ln>
          <a:effectLst>
            <a:softEdge rad="112500"/>
          </a:effectLst>
        </p:spPr>
      </p:pic>
      <p:sp>
        <p:nvSpPr>
          <p:cNvPr id="23" name="矩形: 圆角 22"/>
          <p:cNvSpPr/>
          <p:nvPr>
            <p:custDataLst>
              <p:tags r:id="rId3"/>
            </p:custDataLst>
          </p:nvPr>
        </p:nvSpPr>
        <p:spPr>
          <a:xfrm>
            <a:off x="8382852" y="4236277"/>
            <a:ext cx="2782945" cy="830998"/>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圆角 14"/>
          <p:cNvSpPr/>
          <p:nvPr>
            <p:custDataLst>
              <p:tags r:id="rId4"/>
            </p:custDataLst>
          </p:nvPr>
        </p:nvSpPr>
        <p:spPr>
          <a:xfrm>
            <a:off x="8326473" y="1539139"/>
            <a:ext cx="2782945" cy="830998"/>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Text Box 5"/>
          <p:cNvSpPr txBox="1">
            <a:spLocks noChangeArrowheads="1"/>
          </p:cNvSpPr>
          <p:nvPr>
            <p:custDataLst>
              <p:tags r:id="rId5"/>
            </p:custDataLst>
          </p:nvPr>
        </p:nvSpPr>
        <p:spPr bwMode="auto">
          <a:xfrm>
            <a:off x="8382852" y="1561883"/>
            <a:ext cx="27265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0" lang="zh-CN" altLang="en-US" sz="2400" b="1">
                <a:latin typeface="微软雅黑" panose="020B0503020204020204" pitchFamily="34" charset="-122"/>
                <a:ea typeface="微软雅黑" panose="020B0503020204020204" pitchFamily="34" charset="-122"/>
              </a:rPr>
              <a:t>  不利变异被淘汰</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a:latin typeface="微软雅黑" panose="020B0503020204020204" pitchFamily="34" charset="-122"/>
                <a:ea typeface="微软雅黑" panose="020B0503020204020204" pitchFamily="34" charset="-122"/>
              </a:rPr>
              <a:t>有利变异逐渐积累</a:t>
            </a:r>
            <a:endParaRPr kumimoji="0" lang="zh-CN" altLang="en-US" sz="2400" b="1">
              <a:latin typeface="微软雅黑" panose="020B0503020204020204" pitchFamily="34" charset="-122"/>
              <a:ea typeface="微软雅黑" panose="020B0503020204020204" pitchFamily="34" charset="-122"/>
            </a:endParaRPr>
          </a:p>
        </p:txBody>
      </p:sp>
      <p:sp>
        <p:nvSpPr>
          <p:cNvPr id="14" name="矩形: 圆角 13"/>
          <p:cNvSpPr/>
          <p:nvPr>
            <p:custDataLst>
              <p:tags r:id="rId6"/>
            </p:custDataLst>
          </p:nvPr>
        </p:nvSpPr>
        <p:spPr>
          <a:xfrm>
            <a:off x="3995027" y="1658146"/>
            <a:ext cx="1323768" cy="606958"/>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Text Box 2"/>
          <p:cNvSpPr txBox="1">
            <a:spLocks noChangeArrowheads="1"/>
          </p:cNvSpPr>
          <p:nvPr>
            <p:custDataLst>
              <p:tags r:id="rId7"/>
            </p:custDataLst>
          </p:nvPr>
        </p:nvSpPr>
        <p:spPr bwMode="auto">
          <a:xfrm>
            <a:off x="4131085" y="1618773"/>
            <a:ext cx="1133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3600" b="1">
                <a:solidFill>
                  <a:srgbClr val="0070C0"/>
                </a:solidFill>
                <a:latin typeface="微软雅黑" panose="020B0503020204020204" pitchFamily="34" charset="-122"/>
                <a:ea typeface="微软雅黑" panose="020B0503020204020204" pitchFamily="34" charset="-122"/>
              </a:rPr>
              <a:t>变异</a:t>
            </a:r>
            <a:endParaRPr kumimoji="0" lang="zh-CN" altLang="en-US" sz="3600" b="1">
              <a:solidFill>
                <a:srgbClr val="0070C0"/>
              </a:solidFill>
              <a:latin typeface="微软雅黑" panose="020B0503020204020204" pitchFamily="34" charset="-122"/>
              <a:ea typeface="微软雅黑" panose="020B0503020204020204" pitchFamily="34" charset="-122"/>
            </a:endParaRPr>
          </a:p>
        </p:txBody>
      </p:sp>
      <p:sp>
        <p:nvSpPr>
          <p:cNvPr id="4" name="Text Box 4"/>
          <p:cNvSpPr txBox="1">
            <a:spLocks noChangeArrowheads="1"/>
          </p:cNvSpPr>
          <p:nvPr>
            <p:custDataLst>
              <p:tags r:id="rId8"/>
            </p:custDataLst>
          </p:nvPr>
        </p:nvSpPr>
        <p:spPr bwMode="auto">
          <a:xfrm>
            <a:off x="6158233" y="1461259"/>
            <a:ext cx="1600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000" b="1">
                <a:latin typeface="微软雅黑" panose="020B0503020204020204" pitchFamily="34" charset="-122"/>
                <a:ea typeface="微软雅黑" panose="020B0503020204020204" pitchFamily="34" charset="-122"/>
              </a:rPr>
              <a:t>自然选择</a:t>
            </a:r>
            <a:endParaRPr kumimoji="0" lang="zh-CN" altLang="en-US" sz="2000" b="1">
              <a:latin typeface="微软雅黑" panose="020B0503020204020204" pitchFamily="34" charset="-122"/>
              <a:ea typeface="微软雅黑" panose="020B0503020204020204" pitchFamily="34" charset="-122"/>
            </a:endParaRPr>
          </a:p>
        </p:txBody>
      </p:sp>
      <p:grpSp>
        <p:nvGrpSpPr>
          <p:cNvPr id="26" name="组合 25"/>
          <p:cNvGrpSpPr/>
          <p:nvPr>
            <p:custDataLst>
              <p:tags r:id="rId9"/>
            </p:custDataLst>
          </p:nvPr>
        </p:nvGrpSpPr>
        <p:grpSpPr>
          <a:xfrm>
            <a:off x="3407088" y="4474975"/>
            <a:ext cx="3823413" cy="554279"/>
            <a:chOff x="2775937" y="4587943"/>
            <a:chExt cx="3823413" cy="554279"/>
          </a:xfrm>
        </p:grpSpPr>
        <p:sp>
          <p:nvSpPr>
            <p:cNvPr id="25" name="矩形: 圆角 24"/>
            <p:cNvSpPr/>
            <p:nvPr>
              <p:custDataLst>
                <p:tags r:id="rId10"/>
              </p:custDataLst>
            </p:nvPr>
          </p:nvSpPr>
          <p:spPr>
            <a:xfrm>
              <a:off x="2775937" y="4587943"/>
              <a:ext cx="3515998" cy="554279"/>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Text Box 9"/>
            <p:cNvSpPr txBox="1">
              <a:spLocks noChangeArrowheads="1"/>
            </p:cNvSpPr>
            <p:nvPr>
              <p:custDataLst>
                <p:tags r:id="rId11"/>
              </p:custDataLst>
            </p:nvPr>
          </p:nvSpPr>
          <p:spPr bwMode="auto">
            <a:xfrm>
              <a:off x="2792842" y="4626044"/>
              <a:ext cx="38065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400" b="1">
                  <a:latin typeface="微软雅黑" panose="020B0503020204020204" pitchFamily="34" charset="-122"/>
                  <a:ea typeface="微软雅黑" panose="020B0503020204020204" pitchFamily="34" charset="-122"/>
                </a:rPr>
                <a:t>生物朝一定方向缓慢进化</a:t>
              </a:r>
              <a:endParaRPr kumimoji="0" lang="zh-CN" altLang="en-US" sz="2400" b="1">
                <a:latin typeface="微软雅黑" panose="020B0503020204020204" pitchFamily="34" charset="-122"/>
                <a:ea typeface="微软雅黑" panose="020B0503020204020204" pitchFamily="34" charset="-122"/>
              </a:endParaRPr>
            </a:p>
          </p:txBody>
        </p:sp>
      </p:grpSp>
      <p:sp>
        <p:nvSpPr>
          <p:cNvPr id="11" name="文本框 10"/>
          <p:cNvSpPr txBox="1"/>
          <p:nvPr>
            <p:custDataLst>
              <p:tags r:id="rId12"/>
            </p:custDataLst>
          </p:nvPr>
        </p:nvSpPr>
        <p:spPr>
          <a:xfrm>
            <a:off x="617315" y="395371"/>
            <a:ext cx="913130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自然选择对种群基因频率变化的影响</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箭头: 右 12"/>
          <p:cNvSpPr/>
          <p:nvPr>
            <p:custDataLst>
              <p:tags r:id="rId13"/>
            </p:custDataLst>
          </p:nvPr>
        </p:nvSpPr>
        <p:spPr>
          <a:xfrm>
            <a:off x="5690146" y="1780389"/>
            <a:ext cx="2232433" cy="364150"/>
          </a:xfrm>
          <a:prstGeom prst="rightArrow">
            <a:avLst>
              <a:gd name="adj1" fmla="val 65274"/>
              <a:gd name="adj2" fmla="val 63728"/>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custDataLst>
              <p:tags r:id="rId14"/>
            </p:custDataLst>
          </p:nvPr>
        </p:nvSpPr>
        <p:spPr>
          <a:xfrm rot="5400000">
            <a:off x="9003649" y="3291675"/>
            <a:ext cx="1428591" cy="364150"/>
          </a:xfrm>
          <a:prstGeom prst="rightArrow">
            <a:avLst>
              <a:gd name="adj1" fmla="val 65274"/>
              <a:gd name="adj2" fmla="val 63728"/>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5"/>
            </p:custDataLst>
          </p:nvPr>
        </p:nvSpPr>
        <p:spPr>
          <a:xfrm>
            <a:off x="8433652" y="4227010"/>
            <a:ext cx="2677139" cy="830997"/>
          </a:xfrm>
          <a:prstGeom prst="rect">
            <a:avLst/>
          </a:prstGeom>
          <a:noFill/>
        </p:spPr>
        <p:txBody>
          <a:bodyPr wrap="square">
            <a:spAutoFit/>
          </a:bodyPr>
          <a:lstStyle/>
          <a:p>
            <a:pPr algn="ctr"/>
            <a:r>
              <a:rPr lang="zh-CN" altLang="en-US" sz="2400" b="1">
                <a:latin typeface="微软雅黑" panose="020B0503020204020204" pitchFamily="34" charset="-122"/>
                <a:ea typeface="微软雅黑" panose="020B0503020204020204" pitchFamily="34" charset="-122"/>
              </a:rPr>
              <a:t>种群基因频</a:t>
            </a:r>
            <a:endParaRPr lang="zh-CN" altLang="en-US" sz="2400" b="1">
              <a:latin typeface="微软雅黑" panose="020B0503020204020204" pitchFamily="34" charset="-122"/>
              <a:ea typeface="微软雅黑" panose="020B0503020204020204" pitchFamily="34" charset="-122"/>
            </a:endParaRPr>
          </a:p>
          <a:p>
            <a:pPr algn="ctr"/>
            <a:r>
              <a:rPr lang="zh-CN" altLang="en-US" sz="2400" b="1">
                <a:latin typeface="微软雅黑" panose="020B0503020204020204" pitchFamily="34" charset="-122"/>
                <a:ea typeface="微软雅黑" panose="020B0503020204020204" pitchFamily="34" charset="-122"/>
              </a:rPr>
              <a:t>率发生定向改变</a:t>
            </a:r>
            <a:endParaRPr lang="zh-CN" altLang="en-US" sz="2400" b="1">
              <a:latin typeface="微软雅黑" panose="020B0503020204020204" pitchFamily="34" charset="-122"/>
              <a:ea typeface="微软雅黑" panose="020B0503020204020204" pitchFamily="34" charset="-122"/>
            </a:endParaRPr>
          </a:p>
        </p:txBody>
      </p:sp>
      <p:sp>
        <p:nvSpPr>
          <p:cNvPr id="24" name="箭头: 右 23"/>
          <p:cNvSpPr/>
          <p:nvPr>
            <p:custDataLst>
              <p:tags r:id="rId16"/>
            </p:custDataLst>
          </p:nvPr>
        </p:nvSpPr>
        <p:spPr>
          <a:xfrm rot="10800000">
            <a:off x="7062253" y="4583904"/>
            <a:ext cx="1102668" cy="364150"/>
          </a:xfrm>
          <a:prstGeom prst="rightArrow">
            <a:avLst>
              <a:gd name="adj1" fmla="val 65274"/>
              <a:gd name="adj2" fmla="val 63728"/>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4"/>
          <p:cNvSpPr txBox="1">
            <a:spLocks noChangeArrowheads="1"/>
          </p:cNvSpPr>
          <p:nvPr>
            <p:custDataLst>
              <p:tags r:id="rId17"/>
            </p:custDataLst>
          </p:nvPr>
        </p:nvSpPr>
        <p:spPr bwMode="auto">
          <a:xfrm>
            <a:off x="3828094" y="2252404"/>
            <a:ext cx="16002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400" b="1">
                <a:solidFill>
                  <a:srgbClr val="FF0000"/>
                </a:solidFill>
                <a:latin typeface="楷体" panose="02010609060101010101" pitchFamily="49" charset="-122"/>
                <a:ea typeface="楷体" panose="02010609060101010101" pitchFamily="49" charset="-122"/>
              </a:rPr>
              <a:t>（不定向）</a:t>
            </a:r>
            <a:endParaRPr kumimoji="0" lang="zh-CN" altLang="en-US" sz="2400" b="1">
              <a:solidFill>
                <a:srgbClr val="FF0000"/>
              </a:solidFill>
              <a:latin typeface="楷体" panose="02010609060101010101" pitchFamily="49" charset="-122"/>
              <a:ea typeface="楷体" panose="02010609060101010101" pitchFamily="49" charset="-122"/>
            </a:endParaRPr>
          </a:p>
        </p:txBody>
      </p:sp>
      <p:sp>
        <p:nvSpPr>
          <p:cNvPr id="28" name="Text Box 4"/>
          <p:cNvSpPr txBox="1">
            <a:spLocks noChangeArrowheads="1"/>
          </p:cNvSpPr>
          <p:nvPr>
            <p:custDataLst>
              <p:tags r:id="rId18"/>
            </p:custDataLst>
          </p:nvPr>
        </p:nvSpPr>
        <p:spPr bwMode="auto">
          <a:xfrm>
            <a:off x="9003977" y="2316152"/>
            <a:ext cx="16002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400" b="1">
                <a:solidFill>
                  <a:srgbClr val="FF0000"/>
                </a:solidFill>
                <a:latin typeface="楷体" panose="02010609060101010101" pitchFamily="49" charset="-122"/>
                <a:ea typeface="楷体" panose="02010609060101010101" pitchFamily="49" charset="-122"/>
              </a:rPr>
              <a:t>（定向）</a:t>
            </a:r>
            <a:endParaRPr kumimoji="0" lang="zh-CN" altLang="en-US" sz="2400" b="1">
              <a:solidFill>
                <a:srgbClr val="FF0000"/>
              </a:solidFill>
              <a:latin typeface="楷体" panose="02010609060101010101" pitchFamily="49" charset="-122"/>
              <a:ea typeface="楷体" panose="02010609060101010101" pitchFamily="49" charset="-122"/>
            </a:endParaRPr>
          </a:p>
        </p:txBody>
      </p:sp>
      <p:sp>
        <p:nvSpPr>
          <p:cNvPr id="34" name="Rectangle 7"/>
          <p:cNvSpPr>
            <a:spLocks noChangeArrowheads="1"/>
          </p:cNvSpPr>
          <p:nvPr>
            <p:custDataLst>
              <p:tags r:id="rId19"/>
            </p:custDataLst>
          </p:nvPr>
        </p:nvSpPr>
        <p:spPr bwMode="auto">
          <a:xfrm>
            <a:off x="3132591" y="3097350"/>
            <a:ext cx="617650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anose="05000000000000000000" pitchFamily="2" charset="2"/>
              <a:buChar char="l"/>
            </a:pPr>
            <a:r>
              <a:rPr lang="zh-CN" altLang="en-US" sz="2300" b="1">
                <a:latin typeface="Times New Roman" panose="02020603050405020304" pitchFamily="18" charset="0"/>
                <a:ea typeface="楷体" panose="02010609060101010101" pitchFamily="49" charset="-122"/>
                <a:cs typeface="Times New Roman" panose="02020603050405020304" pitchFamily="18" charset="0"/>
              </a:rPr>
              <a:t>在自然选择的作用下，有利变异的基因频率不断增大，有害变异的基因频率逐渐减小。</a:t>
            </a:r>
            <a:endParaRPr lang="zh-CN" altLang="en-US" sz="2300" b="1">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custDataLst>
              <p:tags r:id="rId1"/>
            </p:custDataLst>
          </p:nvPr>
        </p:nvPicPr>
        <p:blipFill>
          <a:blip r:embed="rId2"/>
          <a:stretch>
            <a:fillRect/>
          </a:stretch>
        </p:blipFill>
        <p:spPr>
          <a:xfrm>
            <a:off x="6310635" y="2983116"/>
            <a:ext cx="2862440" cy="3011616"/>
          </a:xfrm>
          <a:prstGeom prst="rect">
            <a:avLst/>
          </a:prstGeom>
        </p:spPr>
      </p:pic>
      <p:sp>
        <p:nvSpPr>
          <p:cNvPr id="2" name="矩形 1"/>
          <p:cNvSpPr/>
          <p:nvPr>
            <p:custDataLst>
              <p:tags r:id="rId3"/>
            </p:custDataLst>
          </p:nvPr>
        </p:nvSpPr>
        <p:spPr>
          <a:xfrm flipH="1">
            <a:off x="290120" y="1666920"/>
            <a:ext cx="11649027" cy="334263"/>
          </a:xfrm>
          <a:prstGeom prst="rect">
            <a:avLst/>
          </a:prstGeom>
          <a:solidFill>
            <a:srgbClr val="8BB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custDataLst>
              <p:tags r:id="rId4"/>
            </p:custDataLst>
          </p:nvPr>
        </p:nvGraphicFramePr>
        <p:xfrm>
          <a:off x="272365" y="1666920"/>
          <a:ext cx="11649033" cy="370840"/>
        </p:xfrm>
        <a:graphic>
          <a:graphicData uri="http://schemas.openxmlformats.org/drawingml/2006/table">
            <a:tbl>
              <a:tblPr firstRow="1" bandRow="1">
                <a:tableStyleId>{5C22544A-7EE6-4342-B048-85BDC9FD1C3A}</a:tableStyleId>
              </a:tblPr>
              <a:tblGrid>
                <a:gridCol w="5826878"/>
                <a:gridCol w="5822155"/>
              </a:tblGrid>
              <a:tr h="370840">
                <a:tc>
                  <a:txBody>
                    <a:bodyPr/>
                    <a:lstStyle/>
                    <a:p>
                      <a:r>
                        <a:rPr lang="en-US" altLang="zh-CN"/>
                        <a:t>2</a:t>
                      </a:r>
                      <a:endParaRPr lang="zh-CN" altLang="en-US"/>
                    </a:p>
                  </a:txBody>
                  <a:tcPr marL="0" marR="0" marT="0" marB="0" anchor="ctr" anchorCtr="1">
                    <a:noFill/>
                  </a:tcPr>
                </a:tc>
                <a:tc>
                  <a:txBody>
                    <a:bodyPr/>
                    <a:lstStyle/>
                    <a:p>
                      <a:r>
                        <a:rPr lang="en-US" altLang="zh-CN"/>
                        <a:t>1</a:t>
                      </a:r>
                      <a:endParaRPr lang="zh-CN" altLang="en-US"/>
                    </a:p>
                  </a:txBody>
                  <a:tcPr marL="0" marR="0" marT="0" marB="0" anchor="ctr" anchorCtr="1">
                    <a:noFill/>
                  </a:tcPr>
                </a:tc>
              </a:tr>
            </a:tbl>
          </a:graphicData>
        </a:graphic>
      </p:graphicFrame>
      <p:sp>
        <p:nvSpPr>
          <p:cNvPr id="4" name="文本框 3"/>
          <p:cNvSpPr txBox="1"/>
          <p:nvPr>
            <p:custDataLst>
              <p:tags r:id="rId5"/>
            </p:custDataLst>
          </p:nvPr>
        </p:nvSpPr>
        <p:spPr>
          <a:xfrm>
            <a:off x="10949236" y="411782"/>
            <a:ext cx="677108" cy="1107034"/>
          </a:xfrm>
          <a:prstGeom prst="rect">
            <a:avLst/>
          </a:prstGeom>
          <a:noFill/>
        </p:spPr>
        <p:txBody>
          <a:bodyPr vert="eaVert" wrap="none" rtlCol="0">
            <a:spAutoFit/>
          </a:bodyPr>
          <a:lstStyle/>
          <a:p>
            <a:r>
              <a:rPr lang="zh-CN" altLang="en-US" sz="3200" b="1">
                <a:solidFill>
                  <a:srgbClr val="85C9D7"/>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目 录</a:t>
            </a:r>
            <a:endParaRPr lang="zh-CN" altLang="en-US" sz="3200" b="1">
              <a:solidFill>
                <a:srgbClr val="85C9D7"/>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5" name="直接连接符 4"/>
          <p:cNvCxnSpPr/>
          <p:nvPr>
            <p:custDataLst>
              <p:tags r:id="rId6"/>
            </p:custDataLst>
          </p:nvPr>
        </p:nvCxnSpPr>
        <p:spPr>
          <a:xfrm flipH="1">
            <a:off x="10921494" y="411782"/>
            <a:ext cx="0" cy="1143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7"/>
            </p:custDataLst>
          </p:nvPr>
        </p:nvCxnSpPr>
        <p:spPr>
          <a:xfrm flipH="1">
            <a:off x="11645394" y="411782"/>
            <a:ext cx="0" cy="1143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10862892" y="458942"/>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9"/>
            </p:custDataLst>
          </p:nvPr>
        </p:nvCxnSpPr>
        <p:spPr>
          <a:xfrm>
            <a:off x="11584362" y="458942"/>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0"/>
            </p:custDataLst>
          </p:nvPr>
        </p:nvCxnSpPr>
        <p:spPr>
          <a:xfrm>
            <a:off x="10862892" y="1504017"/>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1"/>
            </p:custDataLst>
          </p:nvPr>
        </p:nvCxnSpPr>
        <p:spPr>
          <a:xfrm>
            <a:off x="11584362" y="1504017"/>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custDataLst>
              <p:tags r:id="rId12"/>
            </p:custDataLst>
          </p:nvPr>
        </p:nvGrpSpPr>
        <p:grpSpPr>
          <a:xfrm>
            <a:off x="9632601" y="2578251"/>
            <a:ext cx="1151421" cy="3582519"/>
            <a:chOff x="8223830" y="2823121"/>
            <a:chExt cx="1151421" cy="3582519"/>
          </a:xfrm>
        </p:grpSpPr>
        <p:grpSp>
          <p:nvGrpSpPr>
            <p:cNvPr id="12" name="组合 11"/>
            <p:cNvGrpSpPr/>
            <p:nvPr>
              <p:custDataLst>
                <p:tags r:id="rId13"/>
              </p:custDataLst>
            </p:nvPr>
          </p:nvGrpSpPr>
          <p:grpSpPr>
            <a:xfrm>
              <a:off x="8223830" y="3323741"/>
              <a:ext cx="705083" cy="92398"/>
              <a:chOff x="7934468" y="3323741"/>
              <a:chExt cx="705083" cy="92398"/>
            </a:xfrm>
          </p:grpSpPr>
          <p:sp>
            <p:nvSpPr>
              <p:cNvPr id="16" name="文本框 11"/>
              <p:cNvSpPr txBox="1"/>
              <p:nvPr>
                <p:custDataLst>
                  <p:tags r:id="rId14"/>
                </p:custDataLst>
              </p:nvPr>
            </p:nvSpPr>
            <p:spPr>
              <a:xfrm>
                <a:off x="8177886"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sp>
            <p:nvSpPr>
              <p:cNvPr id="17" name="文本框 12"/>
              <p:cNvSpPr txBox="1"/>
              <p:nvPr>
                <p:custDataLst>
                  <p:tags r:id="rId15"/>
                </p:custDataLst>
              </p:nvPr>
            </p:nvSpPr>
            <p:spPr>
              <a:xfrm>
                <a:off x="7934468"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grpSp>
          <p:nvGrpSpPr>
            <p:cNvPr id="13" name="组合 12"/>
            <p:cNvGrpSpPr/>
            <p:nvPr>
              <p:custDataLst>
                <p:tags r:id="rId16"/>
              </p:custDataLst>
            </p:nvPr>
          </p:nvGrpSpPr>
          <p:grpSpPr>
            <a:xfrm>
              <a:off x="8910848" y="2823121"/>
              <a:ext cx="464403" cy="3582519"/>
              <a:chOff x="8910848" y="2823121"/>
              <a:chExt cx="464403" cy="3582519"/>
            </a:xfrm>
          </p:grpSpPr>
          <p:cxnSp>
            <p:nvCxnSpPr>
              <p:cNvPr id="14" name="直接连接符 13"/>
              <p:cNvCxnSpPr/>
              <p:nvPr>
                <p:custDataLst>
                  <p:tags r:id="rId17"/>
                </p:custDataLst>
              </p:nvPr>
            </p:nvCxnSpPr>
            <p:spPr>
              <a:xfrm>
                <a:off x="8910848" y="2914726"/>
                <a:ext cx="18065" cy="34083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18"/>
                </p:custDataLst>
              </p:nvPr>
            </p:nvSpPr>
            <p:spPr>
              <a:xfrm>
                <a:off x="9006172" y="2823121"/>
                <a:ext cx="369079" cy="3582519"/>
              </a:xfrm>
              <a:prstGeom prst="rect">
                <a:avLst/>
              </a:prstGeom>
            </p:spPr>
            <p:txBody>
              <a:bodyPr wrap="square">
                <a:spAutoFit/>
              </a:bodyPr>
              <a:lstStyle/>
              <a:p>
                <a:pPr marL="0" marR="0" lvl="0" indent="0" algn="ctr" defTabSz="914400" eaLnBrk="1" fontAlgn="auto" latinLnBrk="0" hangingPunct="1">
                  <a:lnSpc>
                    <a:spcPct val="90000"/>
                  </a:lnSpc>
                  <a:spcBef>
                    <a:spcPct val="0"/>
                  </a:spcBef>
                  <a:spcAft>
                    <a:spcPct val="0"/>
                  </a:spcAft>
                  <a:buClrTx/>
                  <a:buSzTx/>
                  <a:buFontTx/>
                  <a:buNone/>
                  <a:defRPr/>
                </a:pPr>
                <a:r>
                  <a:rPr lang="zh-CN" altLang="en-US" sz="2800" b="1" kern="0">
                    <a:solidFill>
                      <a:schemeClr val="bg1">
                        <a:lumMod val="75000"/>
                      </a:schemeClr>
                    </a:solidFill>
                    <a:latin typeface="微软雅黑" panose="020B0503020204020204" pitchFamily="34" charset="-122"/>
                    <a:ea typeface="微软雅黑" panose="020B0503020204020204" pitchFamily="34" charset="-122"/>
                  </a:rPr>
                  <a:t>种群基因组成的变化</a:t>
                </a:r>
                <a:endParaRPr lang="zh-CN" altLang="en-US" sz="2800" b="1" kern="0">
                  <a:solidFill>
                    <a:schemeClr val="bg1">
                      <a:lumMod val="75000"/>
                    </a:schemeClr>
                  </a:solidFill>
                  <a:latin typeface="微软雅黑" panose="020B0503020204020204" pitchFamily="34" charset="-122"/>
                  <a:ea typeface="微软雅黑" panose="020B0503020204020204" pitchFamily="34" charset="-122"/>
                </a:endParaRPr>
              </a:p>
            </p:txBody>
          </p:sp>
        </p:grpSp>
      </p:grpSp>
      <p:grpSp>
        <p:nvGrpSpPr>
          <p:cNvPr id="18" name="组合 17"/>
          <p:cNvGrpSpPr/>
          <p:nvPr>
            <p:custDataLst>
              <p:tags r:id="rId19"/>
            </p:custDataLst>
          </p:nvPr>
        </p:nvGrpSpPr>
        <p:grpSpPr>
          <a:xfrm>
            <a:off x="3875564" y="2172087"/>
            <a:ext cx="1151421" cy="4358116"/>
            <a:chOff x="8223830" y="2823121"/>
            <a:chExt cx="1151421" cy="4358116"/>
          </a:xfrm>
        </p:grpSpPr>
        <p:grpSp>
          <p:nvGrpSpPr>
            <p:cNvPr id="19" name="组合 18"/>
            <p:cNvGrpSpPr/>
            <p:nvPr>
              <p:custDataLst>
                <p:tags r:id="rId20"/>
              </p:custDataLst>
            </p:nvPr>
          </p:nvGrpSpPr>
          <p:grpSpPr>
            <a:xfrm>
              <a:off x="8223830" y="3323741"/>
              <a:ext cx="705083" cy="92398"/>
              <a:chOff x="7934468" y="3323741"/>
              <a:chExt cx="705083" cy="92398"/>
            </a:xfrm>
          </p:grpSpPr>
          <p:sp>
            <p:nvSpPr>
              <p:cNvPr id="23" name="文本框 11"/>
              <p:cNvSpPr txBox="1"/>
              <p:nvPr>
                <p:custDataLst>
                  <p:tags r:id="rId21"/>
                </p:custDataLst>
              </p:nvPr>
            </p:nvSpPr>
            <p:spPr>
              <a:xfrm>
                <a:off x="8177886"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sp>
            <p:nvSpPr>
              <p:cNvPr id="24" name="文本框 12"/>
              <p:cNvSpPr txBox="1"/>
              <p:nvPr>
                <p:custDataLst>
                  <p:tags r:id="rId22"/>
                </p:custDataLst>
              </p:nvPr>
            </p:nvSpPr>
            <p:spPr>
              <a:xfrm>
                <a:off x="7934468"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grpSp>
          <p:nvGrpSpPr>
            <p:cNvPr id="20" name="组合 19"/>
            <p:cNvGrpSpPr/>
            <p:nvPr>
              <p:custDataLst>
                <p:tags r:id="rId23"/>
              </p:custDataLst>
            </p:nvPr>
          </p:nvGrpSpPr>
          <p:grpSpPr>
            <a:xfrm>
              <a:off x="8910848" y="2823121"/>
              <a:ext cx="464403" cy="4358116"/>
              <a:chOff x="8910848" y="2823121"/>
              <a:chExt cx="464403" cy="4358116"/>
            </a:xfrm>
          </p:grpSpPr>
          <p:cxnSp>
            <p:nvCxnSpPr>
              <p:cNvPr id="21" name="直接连接符 20"/>
              <p:cNvCxnSpPr/>
              <p:nvPr>
                <p:custDataLst>
                  <p:tags r:id="rId24"/>
                </p:custDataLst>
              </p:nvPr>
            </p:nvCxnSpPr>
            <p:spPr>
              <a:xfrm>
                <a:off x="8910848" y="2914726"/>
                <a:ext cx="18065" cy="411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custDataLst>
                  <p:tags r:id="rId25"/>
                </p:custDataLst>
              </p:nvPr>
            </p:nvSpPr>
            <p:spPr>
              <a:xfrm>
                <a:off x="9006172" y="2823121"/>
                <a:ext cx="369079" cy="4358116"/>
              </a:xfrm>
              <a:prstGeom prst="rect">
                <a:avLst/>
              </a:prstGeom>
            </p:spPr>
            <p:txBody>
              <a:bodyPr wrap="square">
                <a:spAutoFit/>
              </a:bodyPr>
              <a:lstStyle/>
              <a:p>
                <a:pPr marL="0" marR="0" lvl="0" indent="0" algn="ctr" defTabSz="914400" eaLnBrk="1" fontAlgn="auto" latinLnBrk="0" hangingPunct="1">
                  <a:lnSpc>
                    <a:spcPct val="90000"/>
                  </a:lnSpc>
                  <a:spcBef>
                    <a:spcPct val="0"/>
                  </a:spcBef>
                  <a:spcAft>
                    <a:spcPct val="0"/>
                  </a:spcAft>
                  <a:buClrTx/>
                  <a:buSzTx/>
                  <a:buFontTx/>
                  <a:buNone/>
                  <a:defRPr/>
                </a:pPr>
                <a:r>
                  <a:rPr lang="zh-CN" altLang="en-US" sz="2800" b="1" kern="0">
                    <a:latin typeface="微软雅黑" panose="020B0503020204020204" pitchFamily="34" charset="-122"/>
                    <a:ea typeface="微软雅黑" panose="020B0503020204020204" pitchFamily="34" charset="-122"/>
                  </a:rPr>
                  <a:t>隔离在物种形成中的作用</a:t>
                </a:r>
                <a:endParaRPr lang="zh-CN" altLang="en-US" sz="2800" b="1" kern="0">
                  <a:latin typeface="微软雅黑" panose="020B0503020204020204" pitchFamily="34" charset="-122"/>
                  <a:ea typeface="微软雅黑" panose="020B0503020204020204" pitchFamily="34" charset="-122"/>
                </a:endParaRPr>
              </a:p>
            </p:txBody>
          </p:sp>
        </p:grpSp>
      </p:grpSp>
      <p:grpSp>
        <p:nvGrpSpPr>
          <p:cNvPr id="28" name="组合 27"/>
          <p:cNvGrpSpPr/>
          <p:nvPr>
            <p:custDataLst>
              <p:tags r:id="rId26"/>
            </p:custDataLst>
          </p:nvPr>
        </p:nvGrpSpPr>
        <p:grpSpPr>
          <a:xfrm>
            <a:off x="9467944" y="2586979"/>
            <a:ext cx="743995" cy="2178944"/>
            <a:chOff x="7895556" y="3323741"/>
            <a:chExt cx="743995" cy="2178944"/>
          </a:xfrm>
        </p:grpSpPr>
        <p:sp>
          <p:nvSpPr>
            <p:cNvPr id="32" name="文本框 11"/>
            <p:cNvSpPr txBox="1"/>
            <p:nvPr>
              <p:custDataLst>
                <p:tags r:id="rId27"/>
              </p:custDataLst>
            </p:nvPr>
          </p:nvSpPr>
          <p:spPr>
            <a:xfrm>
              <a:off x="8177886" y="3323741"/>
              <a:ext cx="461665" cy="2178944"/>
            </a:xfrm>
            <a:prstGeom prst="rect">
              <a:avLst/>
            </a:prstGeom>
            <a:noFill/>
          </p:spPr>
          <p:txBody>
            <a:bodyPr vert="eaVert" wrap="square" rtlCol="0">
              <a:spAutoFit/>
            </a:bodyPr>
            <a:lstStyle/>
            <a:p>
              <a:r>
                <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rPr>
                <a:t>种群和种群基因库</a:t>
              </a:r>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sp>
          <p:nvSpPr>
            <p:cNvPr id="33" name="文本框 12"/>
            <p:cNvSpPr txBox="1"/>
            <p:nvPr>
              <p:custDataLst>
                <p:tags r:id="rId28"/>
              </p:custDataLst>
            </p:nvPr>
          </p:nvSpPr>
          <p:spPr>
            <a:xfrm>
              <a:off x="7895556" y="3323741"/>
              <a:ext cx="461665" cy="2169825"/>
            </a:xfrm>
            <a:prstGeom prst="rect">
              <a:avLst/>
            </a:prstGeom>
            <a:noFill/>
          </p:spPr>
          <p:txBody>
            <a:bodyPr vert="eaVert" wrap="none" rtlCol="0">
              <a:spAutoFit/>
            </a:bodyPr>
            <a:lstStyle/>
            <a:p>
              <a:r>
                <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rPr>
                <a:t>种群基因频率的变化</a:t>
              </a:r>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sp>
        <p:nvSpPr>
          <p:cNvPr id="34" name="文本框 12"/>
          <p:cNvSpPr txBox="1"/>
          <p:nvPr>
            <p:custDataLst>
              <p:tags r:id="rId29"/>
            </p:custDataLst>
          </p:nvPr>
        </p:nvSpPr>
        <p:spPr>
          <a:xfrm>
            <a:off x="9173075" y="2596098"/>
            <a:ext cx="461665" cy="3785652"/>
          </a:xfrm>
          <a:prstGeom prst="rect">
            <a:avLst/>
          </a:prstGeom>
          <a:noFill/>
        </p:spPr>
        <p:txBody>
          <a:bodyPr vert="eaVert" wrap="none" rtlCol="0">
            <a:spAutoFit/>
          </a:bodyPr>
          <a:lstStyle/>
          <a:p>
            <a:r>
              <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rPr>
              <a:t>自然选择对种群基因频率变化的影响</a:t>
            </a:r>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nvGrpSpPr>
          <p:cNvPr id="35" name="组合 34"/>
          <p:cNvGrpSpPr/>
          <p:nvPr>
            <p:custDataLst>
              <p:tags r:id="rId30"/>
            </p:custDataLst>
          </p:nvPr>
        </p:nvGrpSpPr>
        <p:grpSpPr>
          <a:xfrm>
            <a:off x="3697086" y="2577860"/>
            <a:ext cx="763659" cy="3093154"/>
            <a:chOff x="7875892" y="3323741"/>
            <a:chExt cx="763659" cy="3093154"/>
          </a:xfrm>
        </p:grpSpPr>
        <p:sp>
          <p:nvSpPr>
            <p:cNvPr id="36" name="文本框 11"/>
            <p:cNvSpPr txBox="1"/>
            <p:nvPr>
              <p:custDataLst>
                <p:tags r:id="rId31"/>
              </p:custDataLst>
            </p:nvPr>
          </p:nvSpPr>
          <p:spPr>
            <a:xfrm>
              <a:off x="8177886" y="3323741"/>
              <a:ext cx="461665" cy="2178944"/>
            </a:xfrm>
            <a:prstGeom prst="rect">
              <a:avLst/>
            </a:prstGeom>
            <a:noFill/>
          </p:spPr>
          <p:txBody>
            <a:bodyPr vert="eaVert" wrap="square" rtlCol="0">
              <a:spAutoFit/>
            </a:bodyPr>
            <a:lstStyle/>
            <a:p>
              <a:r>
                <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rPr>
                <a:t>物种的概念</a:t>
              </a:r>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sp>
          <p:nvSpPr>
            <p:cNvPr id="37" name="文本框 12"/>
            <p:cNvSpPr txBox="1"/>
            <p:nvPr>
              <p:custDataLst>
                <p:tags r:id="rId32"/>
              </p:custDataLst>
            </p:nvPr>
          </p:nvSpPr>
          <p:spPr>
            <a:xfrm>
              <a:off x="7875892" y="3323741"/>
              <a:ext cx="461665" cy="3093154"/>
            </a:xfrm>
            <a:prstGeom prst="rect">
              <a:avLst/>
            </a:prstGeom>
            <a:noFill/>
          </p:spPr>
          <p:txBody>
            <a:bodyPr vert="eaVert" wrap="none" rtlCol="0">
              <a:spAutoFit/>
            </a:bodyPr>
            <a:lstStyle/>
            <a:p>
              <a:r>
                <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rPr>
                <a:t>隔离及其在物种形成中的作用</a:t>
              </a:r>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grpSp>
      <p:pic>
        <p:nvPicPr>
          <p:cNvPr id="57" name="图片 56"/>
          <p:cNvPicPr>
            <a:picLocks noChangeAspect="1"/>
          </p:cNvPicPr>
          <p:nvPr>
            <p:custDataLst>
              <p:tags r:id="rId33"/>
            </p:custDataLst>
          </p:nvPr>
        </p:nvPicPr>
        <p:blipFill>
          <a:blip r:embed="rId34"/>
          <a:stretch>
            <a:fillRect/>
          </a:stretch>
        </p:blipFill>
        <p:spPr>
          <a:xfrm>
            <a:off x="272365" y="3558463"/>
            <a:ext cx="3333462" cy="1927785"/>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17315" y="395371"/>
            <a:ext cx="3802285"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物种的概念</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custDataLst>
              <p:tags r:id="rId2"/>
            </p:custDataLst>
          </p:nvPr>
        </p:nvGrpSpPr>
        <p:grpSpPr>
          <a:xfrm>
            <a:off x="799250" y="1029002"/>
            <a:ext cx="1804250" cy="707886"/>
            <a:chOff x="744755" y="1060925"/>
            <a:chExt cx="1804250" cy="707886"/>
          </a:xfrm>
        </p:grpSpPr>
        <p:sp>
          <p:nvSpPr>
            <p:cNvPr id="4" name="文本框 3"/>
            <p:cNvSpPr txBox="1"/>
            <p:nvPr>
              <p:custDataLst>
                <p:tags r:id="rId3"/>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custDataLst>
                <p:tags r:id="rId4"/>
              </p:custDataLst>
            </p:nvPr>
          </p:nvSpPr>
          <p:spPr>
            <a:xfrm>
              <a:off x="1290321" y="1122480"/>
              <a:ext cx="1258684"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物种：</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7" name="文本框 6"/>
          <p:cNvSpPr txBox="1"/>
          <p:nvPr>
            <p:custDataLst>
              <p:tags r:id="rId5"/>
            </p:custDataLst>
          </p:nvPr>
        </p:nvSpPr>
        <p:spPr>
          <a:xfrm>
            <a:off x="1344815" y="1719806"/>
            <a:ext cx="10415385" cy="584775"/>
          </a:xfrm>
          <a:prstGeom prst="rect">
            <a:avLst/>
          </a:prstGeom>
          <a:noFill/>
        </p:spPr>
        <p:txBody>
          <a:bodyPr wrap="square">
            <a:spAutoFit/>
          </a:bodyPr>
          <a:lstStyle/>
          <a:p>
            <a:r>
              <a:rPr kumimoji="1" lang="zh-CN" altLang="en-US" sz="3200" b="1">
                <a:solidFill>
                  <a:prstClr val="black"/>
                </a:solidFill>
                <a:latin typeface="楷体" panose="02010609060101010101" pitchFamily="49" charset="-122"/>
                <a:ea typeface="楷体" panose="02010609060101010101" pitchFamily="49" charset="-122"/>
                <a:cs typeface="Times New Roman" panose="02020603050405020304" pitchFamily="18" charset="0"/>
              </a:rPr>
              <a:t>能够在自然状态下相互交配并且产生</a:t>
            </a:r>
            <a:r>
              <a:rPr kumimoji="1" lang="zh-CN" altLang="en-US" sz="3200" b="1" u="sng">
                <a:solidFill>
                  <a:srgbClr val="FF0000"/>
                </a:solidFill>
                <a:latin typeface="楷体" panose="02010609060101010101" pitchFamily="49" charset="-122"/>
                <a:ea typeface="楷体" panose="02010609060101010101" pitchFamily="49" charset="-122"/>
                <a:cs typeface="Times New Roman" panose="02020603050405020304" pitchFamily="18" charset="0"/>
              </a:rPr>
              <a:t>可育后代</a:t>
            </a:r>
            <a:r>
              <a:rPr kumimoji="1" lang="zh-CN" altLang="en-US" sz="3200" b="1">
                <a:solidFill>
                  <a:prstClr val="black"/>
                </a:solidFill>
                <a:latin typeface="楷体" panose="02010609060101010101" pitchFamily="49" charset="-122"/>
                <a:ea typeface="楷体" panose="02010609060101010101" pitchFamily="49" charset="-122"/>
                <a:cs typeface="Times New Roman" panose="02020603050405020304" pitchFamily="18" charset="0"/>
              </a:rPr>
              <a:t>的一群生物。</a:t>
            </a:r>
            <a:endParaRPr lang="zh-CN" altLang="en-US" sz="3200">
              <a:latin typeface="楷体" panose="02010609060101010101" pitchFamily="49" charset="-122"/>
              <a:ea typeface="楷体" panose="02010609060101010101" pitchFamily="49" charset="-122"/>
            </a:endParaRPr>
          </a:p>
        </p:txBody>
      </p:sp>
      <p:grpSp>
        <p:nvGrpSpPr>
          <p:cNvPr id="8" name="组合 7"/>
          <p:cNvGrpSpPr/>
          <p:nvPr>
            <p:custDataLst>
              <p:tags r:id="rId6"/>
            </p:custDataLst>
          </p:nvPr>
        </p:nvGrpSpPr>
        <p:grpSpPr>
          <a:xfrm>
            <a:off x="829882" y="2274799"/>
            <a:ext cx="2662618" cy="707886"/>
            <a:chOff x="744755" y="1060925"/>
            <a:chExt cx="2662618" cy="707886"/>
          </a:xfrm>
        </p:grpSpPr>
        <p:sp>
          <p:nvSpPr>
            <p:cNvPr id="9" name="文本框 8"/>
            <p:cNvSpPr txBox="1"/>
            <p:nvPr>
              <p:custDataLst>
                <p:tags r:id="rId7"/>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custDataLst>
                <p:tags r:id="rId8"/>
              </p:custDataLst>
            </p:nvPr>
          </p:nvSpPr>
          <p:spPr>
            <a:xfrm>
              <a:off x="1290321" y="1122480"/>
              <a:ext cx="2117052"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生殖隔离：</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11" name="文本框 10"/>
          <p:cNvSpPr txBox="1"/>
          <p:nvPr>
            <p:custDataLst>
              <p:tags r:id="rId9"/>
            </p:custDataLst>
          </p:nvPr>
        </p:nvSpPr>
        <p:spPr>
          <a:xfrm>
            <a:off x="1332115" y="2935060"/>
            <a:ext cx="10415385" cy="584775"/>
          </a:xfrm>
          <a:prstGeom prst="rect">
            <a:avLst/>
          </a:prstGeom>
          <a:noFill/>
        </p:spPr>
        <p:txBody>
          <a:bodyPr wrap="square">
            <a:spAutoFit/>
          </a:bodyPr>
          <a:lstStyle/>
          <a:p>
            <a:r>
              <a:rPr kumimoji="1" lang="zh-CN" altLang="en-US" sz="3200" b="1">
                <a:solidFill>
                  <a:prstClr val="black"/>
                </a:solidFill>
                <a:latin typeface="楷体" panose="02010609060101010101" pitchFamily="49" charset="-122"/>
                <a:ea typeface="楷体" panose="02010609060101010101" pitchFamily="49" charset="-122"/>
                <a:cs typeface="Times New Roman" panose="02020603050405020304" pitchFamily="18" charset="0"/>
              </a:rPr>
              <a:t>不能相互交配，即便交配成功也不能产生可</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育</a:t>
            </a:r>
            <a:r>
              <a:rPr kumimoji="1" lang="zh-CN" altLang="en-US" sz="3200" b="1">
                <a:solidFill>
                  <a:prstClr val="black"/>
                </a:solidFill>
                <a:latin typeface="楷体" panose="02010609060101010101" pitchFamily="49" charset="-122"/>
                <a:ea typeface="楷体" panose="02010609060101010101" pitchFamily="49" charset="-122"/>
                <a:cs typeface="Times New Roman" panose="02020603050405020304" pitchFamily="18" charset="0"/>
              </a:rPr>
              <a:t>后代的现象。</a:t>
            </a:r>
            <a:endParaRPr lang="zh-CN" altLang="en-US" sz="3200">
              <a:latin typeface="楷体" panose="02010609060101010101" pitchFamily="49" charset="-122"/>
              <a:ea typeface="楷体" panose="02010609060101010101" pitchFamily="49" charset="-122"/>
            </a:endParaRPr>
          </a:p>
        </p:txBody>
      </p:sp>
      <p:pic>
        <p:nvPicPr>
          <p:cNvPr id="13" name="图片 12"/>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flipH="1">
            <a:off x="2031137" y="3529401"/>
            <a:ext cx="2680382" cy="3090042"/>
          </a:xfrm>
          <a:prstGeom prst="rect">
            <a:avLst/>
          </a:prstGeom>
        </p:spPr>
      </p:pic>
      <p:pic>
        <p:nvPicPr>
          <p:cNvPr id="17" name="图片 16"/>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6302826" y="3589546"/>
            <a:ext cx="2024466" cy="1346200"/>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9680724" y="3629016"/>
            <a:ext cx="1330660" cy="1217517"/>
          </a:xfrm>
          <a:prstGeom prst="rect">
            <a:avLst/>
          </a:prstGeom>
          <a:ln>
            <a:noFill/>
          </a:ln>
          <a:effectLst>
            <a:outerShdw blurRad="292100" dist="139700" dir="2700000" algn="tl" rotWithShape="0">
              <a:srgbClr val="333333">
                <a:alpha val="65000"/>
              </a:srgbClr>
            </a:outerShdw>
          </a:effectLst>
        </p:spPr>
      </p:pic>
      <p:pic>
        <p:nvPicPr>
          <p:cNvPr id="33" name="图片 32"/>
          <p:cNvPicPr>
            <a:picLocks noChangeAspect="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67835" y="5132597"/>
            <a:ext cx="2235404" cy="1579667"/>
          </a:xfrm>
          <a:prstGeom prst="rect">
            <a:avLst/>
          </a:prstGeom>
          <a:ln>
            <a:noFill/>
          </a:ln>
          <a:effectLst>
            <a:outerShdw blurRad="292100" dist="139700" dir="2700000" algn="tl" rotWithShape="0">
              <a:srgbClr val="333333">
                <a:alpha val="65000"/>
              </a:srgbClr>
            </a:outerShdw>
          </a:effectLst>
        </p:spPr>
      </p:pic>
      <p:sp>
        <p:nvSpPr>
          <p:cNvPr id="34" name="文本框 33"/>
          <p:cNvSpPr txBox="1"/>
          <p:nvPr>
            <p:custDataLst>
              <p:tags r:id="rId18"/>
            </p:custDataLst>
          </p:nvPr>
        </p:nvSpPr>
        <p:spPr>
          <a:xfrm>
            <a:off x="3049805" y="4248131"/>
            <a:ext cx="975044" cy="400110"/>
          </a:xfrm>
          <a:prstGeom prst="rect">
            <a:avLst/>
          </a:prstGeom>
          <a:noFill/>
        </p:spPr>
        <p:txBody>
          <a:bodyPr wrap="square">
            <a:spAutoFit/>
          </a:bodyPr>
          <a:lstStyle/>
          <a:p>
            <a:r>
              <a:rPr lang="zh-CN" altLang="en-US" sz="2000" b="1">
                <a:latin typeface="华文楷体" panose="02010600040101010101" pitchFamily="2" charset="-122"/>
                <a:ea typeface="华文楷体" panose="02010600040101010101" pitchFamily="2" charset="-122"/>
              </a:rPr>
              <a:t>杂交</a:t>
            </a:r>
            <a:endParaRPr lang="zh-CN" altLang="en-US" sz="2000"/>
          </a:p>
        </p:txBody>
      </p:sp>
      <p:sp>
        <p:nvSpPr>
          <p:cNvPr id="35" name="文本框 34"/>
          <p:cNvSpPr txBox="1"/>
          <p:nvPr>
            <p:custDataLst>
              <p:tags r:id="rId19"/>
            </p:custDataLst>
          </p:nvPr>
        </p:nvSpPr>
        <p:spPr>
          <a:xfrm>
            <a:off x="8472036" y="4381626"/>
            <a:ext cx="975044" cy="400110"/>
          </a:xfrm>
          <a:prstGeom prst="rect">
            <a:avLst/>
          </a:prstGeom>
          <a:noFill/>
        </p:spPr>
        <p:txBody>
          <a:bodyPr wrap="square">
            <a:spAutoFit/>
          </a:bodyPr>
          <a:lstStyle/>
          <a:p>
            <a:r>
              <a:rPr lang="zh-CN" altLang="en-US" sz="2000" b="1">
                <a:latin typeface="华文楷体" panose="02010600040101010101" pitchFamily="2" charset="-122"/>
                <a:ea typeface="华文楷体" panose="02010600040101010101" pitchFamily="2" charset="-122"/>
              </a:rPr>
              <a:t>杂交</a:t>
            </a:r>
            <a:endParaRPr lang="zh-CN" altLang="en-US" sz="2000"/>
          </a:p>
        </p:txBody>
      </p:sp>
      <p:sp>
        <p:nvSpPr>
          <p:cNvPr id="37" name="弧形 36"/>
          <p:cNvSpPr/>
          <p:nvPr>
            <p:custDataLst>
              <p:tags r:id="rId20"/>
            </p:custDataLst>
          </p:nvPr>
        </p:nvSpPr>
        <p:spPr>
          <a:xfrm rot="19118952">
            <a:off x="7827795" y="3934017"/>
            <a:ext cx="2003459" cy="2003459"/>
          </a:xfrm>
          <a:prstGeom prst="arc">
            <a:avLst>
              <a:gd name="adj1" fmla="val 16820255"/>
              <a:gd name="adj2" fmla="val 2068973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9" name="直接箭头连接符 38"/>
          <p:cNvCxnSpPr/>
          <p:nvPr>
            <p:custDataLst>
              <p:tags r:id="rId21"/>
            </p:custDataLst>
          </p:nvPr>
        </p:nvCxnSpPr>
        <p:spPr>
          <a:xfrm flipH="1">
            <a:off x="8829524" y="3937000"/>
            <a:ext cx="0" cy="1285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22"/>
            </p:custDataLst>
          </p:nvPr>
        </p:nvSpPr>
        <p:spPr>
          <a:xfrm>
            <a:off x="2120068" y="5029274"/>
            <a:ext cx="975044" cy="338554"/>
          </a:xfrm>
          <a:prstGeom prst="rect">
            <a:avLst/>
          </a:prstGeom>
          <a:noFill/>
        </p:spPr>
        <p:txBody>
          <a:bodyPr wrap="square">
            <a:spAutoFit/>
          </a:bodyPr>
          <a:lstStyle/>
          <a:p>
            <a:r>
              <a:rPr lang="zh-CN" altLang="en-US" sz="1600" b="1">
                <a:latin typeface="华文楷体" panose="02010600040101010101" pitchFamily="2" charset="-122"/>
                <a:ea typeface="华文楷体" panose="02010600040101010101" pitchFamily="2" charset="-122"/>
              </a:rPr>
              <a:t>二倍体</a:t>
            </a:r>
            <a:endParaRPr lang="zh-CN" altLang="en-US" sz="1600"/>
          </a:p>
        </p:txBody>
      </p:sp>
      <p:sp>
        <p:nvSpPr>
          <p:cNvPr id="42" name="文本框 41"/>
          <p:cNvSpPr txBox="1"/>
          <p:nvPr>
            <p:custDataLst>
              <p:tags r:id="rId23"/>
            </p:custDataLst>
          </p:nvPr>
        </p:nvSpPr>
        <p:spPr>
          <a:xfrm>
            <a:off x="3780231" y="5016875"/>
            <a:ext cx="975044" cy="338554"/>
          </a:xfrm>
          <a:prstGeom prst="rect">
            <a:avLst/>
          </a:prstGeom>
          <a:noFill/>
        </p:spPr>
        <p:txBody>
          <a:bodyPr wrap="square">
            <a:spAutoFit/>
          </a:bodyPr>
          <a:lstStyle/>
          <a:p>
            <a:r>
              <a:rPr lang="zh-CN" altLang="en-US" sz="1600" b="1">
                <a:latin typeface="华文楷体" panose="02010600040101010101" pitchFamily="2" charset="-122"/>
                <a:ea typeface="华文楷体" panose="02010600040101010101" pitchFamily="2" charset="-122"/>
              </a:rPr>
              <a:t>四倍体</a:t>
            </a:r>
            <a:endParaRPr lang="zh-CN" altLang="en-US" sz="1600"/>
          </a:p>
        </p:txBody>
      </p:sp>
      <p:sp>
        <p:nvSpPr>
          <p:cNvPr id="43" name="文本框 42"/>
          <p:cNvSpPr txBox="1"/>
          <p:nvPr>
            <p:custDataLst>
              <p:tags r:id="rId24"/>
            </p:custDataLst>
          </p:nvPr>
        </p:nvSpPr>
        <p:spPr>
          <a:xfrm>
            <a:off x="3656254" y="6180257"/>
            <a:ext cx="975044" cy="338554"/>
          </a:xfrm>
          <a:prstGeom prst="rect">
            <a:avLst/>
          </a:prstGeom>
          <a:noFill/>
        </p:spPr>
        <p:txBody>
          <a:bodyPr wrap="square">
            <a:spAutoFit/>
          </a:bodyPr>
          <a:lstStyle/>
          <a:p>
            <a:r>
              <a:rPr lang="zh-CN" altLang="en-US" sz="1600" b="1">
                <a:latin typeface="华文楷体" panose="02010600040101010101" pitchFamily="2" charset="-122"/>
                <a:ea typeface="华文楷体" panose="02010600040101010101" pitchFamily="2" charset="-122"/>
              </a:rPr>
              <a:t>三倍体</a:t>
            </a:r>
            <a:endParaRPr lang="zh-CN" altLang="en-US" sz="1600"/>
          </a:p>
        </p:txBody>
      </p:sp>
      <p:sp>
        <p:nvSpPr>
          <p:cNvPr id="44" name="文本框 43"/>
          <p:cNvSpPr txBox="1"/>
          <p:nvPr>
            <p:custDataLst>
              <p:tags r:id="rId25"/>
            </p:custDataLst>
          </p:nvPr>
        </p:nvSpPr>
        <p:spPr>
          <a:xfrm>
            <a:off x="7086408" y="4797053"/>
            <a:ext cx="975044" cy="584775"/>
          </a:xfrm>
          <a:prstGeom prst="rect">
            <a:avLst/>
          </a:prstGeom>
          <a:noFill/>
        </p:spPr>
        <p:txBody>
          <a:bodyPr wrap="square">
            <a:spAutoFit/>
          </a:bodyPr>
          <a:lstStyle/>
          <a:p>
            <a:pPr algn="ctr"/>
            <a:r>
              <a:rPr lang="zh-CN" altLang="en-US" sz="1600" b="1">
                <a:latin typeface="华文楷体" panose="02010600040101010101" pitchFamily="2" charset="-122"/>
                <a:ea typeface="华文楷体" panose="02010600040101010101" pitchFamily="2" charset="-122"/>
              </a:rPr>
              <a:t>马（</a:t>
            </a:r>
            <a:r>
              <a:rPr lang="en-US" altLang="zh-CN" sz="1600" b="1">
                <a:latin typeface="华文楷体" panose="02010600040101010101" pitchFamily="2" charset="-122"/>
                <a:ea typeface="华文楷体" panose="02010600040101010101" pitchFamily="2" charset="-122"/>
              </a:rPr>
              <a:t>2n=64</a:t>
            </a:r>
            <a:r>
              <a:rPr lang="zh-CN" altLang="en-US" sz="1600" b="1">
                <a:latin typeface="华文楷体" panose="02010600040101010101" pitchFamily="2" charset="-122"/>
                <a:ea typeface="华文楷体" panose="02010600040101010101" pitchFamily="2" charset="-122"/>
              </a:rPr>
              <a:t>）</a:t>
            </a:r>
            <a:endParaRPr lang="zh-CN" altLang="en-US" sz="1600"/>
          </a:p>
        </p:txBody>
      </p:sp>
      <p:sp>
        <p:nvSpPr>
          <p:cNvPr id="45" name="文本框 44"/>
          <p:cNvSpPr txBox="1"/>
          <p:nvPr>
            <p:custDataLst>
              <p:tags r:id="rId26"/>
            </p:custDataLst>
          </p:nvPr>
        </p:nvSpPr>
        <p:spPr>
          <a:xfrm>
            <a:off x="9798539" y="4769711"/>
            <a:ext cx="975044" cy="584775"/>
          </a:xfrm>
          <a:prstGeom prst="rect">
            <a:avLst/>
          </a:prstGeom>
          <a:noFill/>
        </p:spPr>
        <p:txBody>
          <a:bodyPr wrap="square">
            <a:spAutoFit/>
          </a:bodyPr>
          <a:lstStyle/>
          <a:p>
            <a:pPr algn="ctr"/>
            <a:r>
              <a:rPr lang="zh-CN" altLang="en-US" sz="1600" b="1">
                <a:latin typeface="华文楷体" panose="02010600040101010101" pitchFamily="2" charset="-122"/>
                <a:ea typeface="华文楷体" panose="02010600040101010101" pitchFamily="2" charset="-122"/>
              </a:rPr>
              <a:t>驴（</a:t>
            </a:r>
            <a:r>
              <a:rPr lang="en-US" altLang="zh-CN" sz="1600" b="1">
                <a:latin typeface="华文楷体" panose="02010600040101010101" pitchFamily="2" charset="-122"/>
                <a:ea typeface="华文楷体" panose="02010600040101010101" pitchFamily="2" charset="-122"/>
              </a:rPr>
              <a:t>2n=62</a:t>
            </a:r>
            <a:r>
              <a:rPr lang="zh-CN" altLang="en-US" sz="1600" b="1">
                <a:latin typeface="华文楷体" panose="02010600040101010101" pitchFamily="2" charset="-122"/>
                <a:ea typeface="华文楷体" panose="02010600040101010101" pitchFamily="2" charset="-122"/>
              </a:rPr>
              <a:t>）</a:t>
            </a:r>
            <a:endParaRPr lang="zh-CN" altLang="en-US" sz="1600"/>
          </a:p>
        </p:txBody>
      </p:sp>
      <p:sp>
        <p:nvSpPr>
          <p:cNvPr id="46" name="文本框 45"/>
          <p:cNvSpPr txBox="1"/>
          <p:nvPr>
            <p:custDataLst>
              <p:tags r:id="rId27"/>
            </p:custDataLst>
          </p:nvPr>
        </p:nvSpPr>
        <p:spPr>
          <a:xfrm>
            <a:off x="9806002" y="5878476"/>
            <a:ext cx="975044" cy="584775"/>
          </a:xfrm>
          <a:prstGeom prst="rect">
            <a:avLst/>
          </a:prstGeom>
          <a:noFill/>
        </p:spPr>
        <p:txBody>
          <a:bodyPr wrap="square">
            <a:spAutoFit/>
          </a:bodyPr>
          <a:lstStyle/>
          <a:p>
            <a:pPr algn="ctr"/>
            <a:r>
              <a:rPr lang="zh-CN" altLang="en-US" sz="1600" b="1">
                <a:latin typeface="华文楷体" panose="02010600040101010101" pitchFamily="2" charset="-122"/>
                <a:ea typeface="华文楷体" panose="02010600040101010101" pitchFamily="2" charset="-122"/>
              </a:rPr>
              <a:t>骡（</a:t>
            </a:r>
            <a:r>
              <a:rPr lang="en-US" altLang="zh-CN" sz="1600" b="1">
                <a:latin typeface="华文楷体" panose="02010600040101010101" pitchFamily="2" charset="-122"/>
                <a:ea typeface="华文楷体" panose="02010600040101010101" pitchFamily="2" charset="-122"/>
              </a:rPr>
              <a:t>2n=63</a:t>
            </a:r>
            <a:r>
              <a:rPr lang="zh-CN" altLang="en-US" sz="1600" b="1">
                <a:latin typeface="华文楷体" panose="02010600040101010101" pitchFamily="2" charset="-122"/>
                <a:ea typeface="华文楷体" panose="02010600040101010101" pitchFamily="2" charset="-122"/>
              </a:rPr>
              <a:t>）</a:t>
            </a:r>
            <a:endParaRPr lang="zh-CN" altLang="en-US" sz="1600"/>
          </a:p>
        </p:txBody>
      </p:sp>
      <p:cxnSp>
        <p:nvCxnSpPr>
          <p:cNvPr id="48" name="直接连接符 47"/>
          <p:cNvCxnSpPr/>
          <p:nvPr>
            <p:custDataLst>
              <p:tags r:id="rId28"/>
            </p:custDataLst>
          </p:nvPr>
        </p:nvCxnSpPr>
        <p:spPr>
          <a:xfrm>
            <a:off x="4024849" y="6076950"/>
            <a:ext cx="3736243" cy="0"/>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矩形: 圆角 48"/>
          <p:cNvSpPr/>
          <p:nvPr>
            <p:custDataLst>
              <p:tags r:id="rId29"/>
            </p:custDataLst>
          </p:nvPr>
        </p:nvSpPr>
        <p:spPr>
          <a:xfrm>
            <a:off x="5316430" y="5897524"/>
            <a:ext cx="975044" cy="292383"/>
          </a:xfrm>
          <a:prstGeom prst="roundRect">
            <a:avLst>
              <a:gd name="adj" fmla="val 22312"/>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不可育</a:t>
            </a:r>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文本框 49"/>
          <p:cNvSpPr txBox="1"/>
          <p:nvPr>
            <p:custDataLst>
              <p:tags r:id="rId30"/>
            </p:custDataLst>
          </p:nvPr>
        </p:nvSpPr>
        <p:spPr>
          <a:xfrm>
            <a:off x="3371328" y="2344690"/>
            <a:ext cx="9705932" cy="523220"/>
          </a:xfrm>
          <a:prstGeom prst="rect">
            <a:avLst/>
          </a:prstGeom>
          <a:noFill/>
          <a:ln w="9525">
            <a:noFill/>
          </a:ln>
        </p:spPr>
        <p:txBody>
          <a:bodyPr wrap="square">
            <a:spAutoFit/>
          </a:bodyPr>
          <a:lstStyle/>
          <a:p>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☆是否存在生殖隔离时判断是否同一物种方法。</a:t>
            </a:r>
            <a:endPar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17315" y="233446"/>
            <a:ext cx="727891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隔离及其在物种形成中的作用</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custDataLst>
              <p:tags r:id="rId2"/>
            </p:custDataLst>
          </p:nvPr>
        </p:nvGrpSpPr>
        <p:grpSpPr>
          <a:xfrm>
            <a:off x="799250" y="762302"/>
            <a:ext cx="1804250" cy="707886"/>
            <a:chOff x="744755" y="1060925"/>
            <a:chExt cx="1804250" cy="707886"/>
          </a:xfrm>
        </p:grpSpPr>
        <p:sp>
          <p:nvSpPr>
            <p:cNvPr id="4" name="文本框 3"/>
            <p:cNvSpPr txBox="1"/>
            <p:nvPr>
              <p:custDataLst>
                <p:tags r:id="rId3"/>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custDataLst>
                <p:tags r:id="rId4"/>
              </p:custDataLst>
            </p:nvPr>
          </p:nvSpPr>
          <p:spPr>
            <a:xfrm>
              <a:off x="1290321" y="1122480"/>
              <a:ext cx="1258684"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隔离：</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7" name="文本框 6"/>
          <p:cNvSpPr txBox="1"/>
          <p:nvPr>
            <p:custDataLst>
              <p:tags r:id="rId5"/>
            </p:custDataLst>
          </p:nvPr>
        </p:nvSpPr>
        <p:spPr>
          <a:xfrm>
            <a:off x="2592591" y="795881"/>
            <a:ext cx="8685010" cy="1077218"/>
          </a:xfrm>
          <a:prstGeom prst="rect">
            <a:avLst/>
          </a:prstGeom>
          <a:noFill/>
        </p:spPr>
        <p:txBody>
          <a:bodyPr wrap="square">
            <a:spAutoFit/>
          </a:bodyPr>
          <a:lstStyle/>
          <a:p>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不同群体间的个体，在</a:t>
            </a:r>
            <a:r>
              <a:rPr kumimoji="1" lang="zh-CN" altLang="en-US" sz="3200"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自然条件</a:t>
            </a:r>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下</a:t>
            </a:r>
            <a:r>
              <a:rPr kumimoji="1" lang="zh-CN" altLang="en-US" sz="32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基因</a:t>
            </a:r>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不能自由</a:t>
            </a:r>
            <a:r>
              <a:rPr kumimoji="1" lang="zh-CN" altLang="en-US" sz="32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交流</a:t>
            </a:r>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的现象。隔离分为</a:t>
            </a:r>
            <a:r>
              <a:rPr kumimoji="1"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地理隔离</a:t>
            </a:r>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和</a:t>
            </a:r>
            <a:r>
              <a:rPr kumimoji="1"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生殖隔离</a:t>
            </a:r>
            <a:r>
              <a:rPr kumimoji="1" lang="zh-CN" altLang="en-US" sz="32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endParaRPr lang="zh-CN" altLang="en-US" sz="3200" dirty="0">
              <a:latin typeface="楷体" panose="02010609060101010101" pitchFamily="49" charset="-122"/>
              <a:ea typeface="楷体" panose="02010609060101010101" pitchFamily="49" charset="-122"/>
            </a:endParaRPr>
          </a:p>
        </p:txBody>
      </p:sp>
      <p:sp>
        <p:nvSpPr>
          <p:cNvPr id="28" name="文本框 27"/>
          <p:cNvSpPr txBox="1"/>
          <p:nvPr>
            <p:custDataLst>
              <p:tags r:id="rId6"/>
            </p:custDataLst>
          </p:nvPr>
        </p:nvSpPr>
        <p:spPr>
          <a:xfrm>
            <a:off x="2048454" y="2333190"/>
            <a:ext cx="970668" cy="461665"/>
          </a:xfrm>
          <a:prstGeom prst="rect">
            <a:avLst/>
          </a:prstGeom>
          <a:noFill/>
        </p:spPr>
        <p:txBody>
          <a:bodyPr wrap="square">
            <a:spAutoFit/>
          </a:bodyPr>
          <a:lstStyle/>
          <a:p>
            <a:r>
              <a:rPr lang="zh-CN" altLang="en-US" sz="2400" b="1">
                <a:latin typeface="等线" panose="02010600030101010101" charset="-122"/>
                <a:ea typeface="等线" panose="02010600030101010101" charset="-122"/>
                <a:cs typeface="Times New Roman" panose="02020603050405020304" pitchFamily="18" charset="0"/>
              </a:rPr>
              <a:t>隔离</a:t>
            </a:r>
            <a:endParaRPr lang="zh-CN" altLang="en-US" sz="2400">
              <a:latin typeface="等线" panose="02010600030101010101" charset="-122"/>
              <a:ea typeface="等线" panose="02010600030101010101" charset="-122"/>
            </a:endParaRPr>
          </a:p>
        </p:txBody>
      </p:sp>
      <p:sp>
        <p:nvSpPr>
          <p:cNvPr id="29" name="AutoShape 9"/>
          <p:cNvSpPr/>
          <p:nvPr>
            <p:custDataLst>
              <p:tags r:id="rId7"/>
            </p:custDataLst>
          </p:nvPr>
        </p:nvSpPr>
        <p:spPr bwMode="auto">
          <a:xfrm>
            <a:off x="2909622" y="2037564"/>
            <a:ext cx="134344" cy="1077218"/>
          </a:xfrm>
          <a:prstGeom prst="leftBrace">
            <a:avLst>
              <a:gd name="adj1" fmla="val 73333"/>
              <a:gd name="adj2" fmla="val 50000"/>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200" eaLnBrk="1" fontAlgn="auto" hangingPunct="1">
              <a:spcBef>
                <a:spcPct val="0"/>
              </a:spcBef>
              <a:spcAft>
                <a:spcPct val="0"/>
              </a:spcAft>
              <a:buFontTx/>
              <a:buNone/>
            </a:pPr>
            <a:endParaRPr lang="zh-CN" altLang="zh-CN" sz="2800" kern="0">
              <a:solidFill>
                <a:srgbClr val="388C12"/>
              </a:solidFill>
              <a:latin typeface="等线" panose="02010600030101010101" charset="-122"/>
              <a:ea typeface="等线" panose="02010600030101010101" charset="-122"/>
            </a:endParaRPr>
          </a:p>
        </p:txBody>
      </p:sp>
      <p:sp>
        <p:nvSpPr>
          <p:cNvPr id="30" name="文本框 29"/>
          <p:cNvSpPr txBox="1"/>
          <p:nvPr>
            <p:custDataLst>
              <p:tags r:id="rId8"/>
            </p:custDataLst>
          </p:nvPr>
        </p:nvSpPr>
        <p:spPr>
          <a:xfrm>
            <a:off x="3152774" y="1816862"/>
            <a:ext cx="1752600" cy="461665"/>
          </a:xfrm>
          <a:prstGeom prst="rect">
            <a:avLst/>
          </a:prstGeom>
          <a:noFill/>
        </p:spPr>
        <p:txBody>
          <a:bodyPr wrap="square">
            <a:spAutoFit/>
          </a:bodyPr>
          <a:lstStyle/>
          <a:p>
            <a:r>
              <a:rPr lang="zh-CN" altLang="en-US" sz="2400" b="1" smtClean="0">
                <a:solidFill>
                  <a:srgbClr val="0070C0"/>
                </a:solidFill>
                <a:latin typeface="等线" panose="02010600030101010101" charset="-122"/>
                <a:ea typeface="等线" panose="02010600030101010101" charset="-122"/>
                <a:cs typeface="Times New Roman" panose="02020603050405020304" pitchFamily="18" charset="0"/>
              </a:rPr>
              <a:t>地理隔离</a:t>
            </a:r>
            <a:endParaRPr lang="zh-CN" altLang="en-US" sz="2400">
              <a:solidFill>
                <a:srgbClr val="0070C0"/>
              </a:solidFill>
              <a:latin typeface="等线" panose="02010600030101010101" charset="-122"/>
              <a:ea typeface="等线" panose="02010600030101010101" charset="-122"/>
            </a:endParaRPr>
          </a:p>
        </p:txBody>
      </p:sp>
      <p:sp>
        <p:nvSpPr>
          <p:cNvPr id="31" name="文本框 30"/>
          <p:cNvSpPr txBox="1"/>
          <p:nvPr>
            <p:custDataLst>
              <p:tags r:id="rId9"/>
            </p:custDataLst>
          </p:nvPr>
        </p:nvSpPr>
        <p:spPr>
          <a:xfrm>
            <a:off x="3152774" y="2854690"/>
            <a:ext cx="1555571" cy="461665"/>
          </a:xfrm>
          <a:prstGeom prst="rect">
            <a:avLst/>
          </a:prstGeom>
          <a:noFill/>
        </p:spPr>
        <p:txBody>
          <a:bodyPr wrap="square">
            <a:spAutoFit/>
          </a:bodyPr>
          <a:lstStyle/>
          <a:p>
            <a:r>
              <a:rPr lang="zh-CN" altLang="en-US" sz="2400" b="1">
                <a:solidFill>
                  <a:srgbClr val="0070C0"/>
                </a:solidFill>
                <a:latin typeface="等线" panose="02010600030101010101" charset="-122"/>
                <a:ea typeface="等线" panose="02010600030101010101" charset="-122"/>
                <a:cs typeface="Times New Roman" panose="02020603050405020304" pitchFamily="18" charset="0"/>
              </a:rPr>
              <a:t>生殖</a:t>
            </a:r>
            <a:r>
              <a:rPr lang="zh-CN" altLang="en-US" sz="2400" b="1" smtClean="0">
                <a:solidFill>
                  <a:srgbClr val="0070C0"/>
                </a:solidFill>
                <a:latin typeface="等线" panose="02010600030101010101" charset="-122"/>
                <a:ea typeface="等线" panose="02010600030101010101" charset="-122"/>
                <a:cs typeface="Times New Roman" panose="02020603050405020304" pitchFamily="18" charset="0"/>
              </a:rPr>
              <a:t>隔离</a:t>
            </a:r>
            <a:endParaRPr lang="zh-CN" altLang="en-US" sz="2400" b="1">
              <a:solidFill>
                <a:srgbClr val="0070C0"/>
              </a:solidFill>
              <a:latin typeface="等线" panose="02010600030101010101" charset="-122"/>
              <a:ea typeface="等线" panose="02010600030101010101" charset="-122"/>
              <a:cs typeface="Times New Roman" panose="02020603050405020304" pitchFamily="18" charset="0"/>
            </a:endParaRPr>
          </a:p>
        </p:txBody>
      </p:sp>
      <p:sp>
        <p:nvSpPr>
          <p:cNvPr id="36" name="文本框 35"/>
          <p:cNvSpPr txBox="1"/>
          <p:nvPr>
            <p:custDataLst>
              <p:tags r:id="rId10"/>
            </p:custDataLst>
          </p:nvPr>
        </p:nvSpPr>
        <p:spPr>
          <a:xfrm>
            <a:off x="4503076" y="1844279"/>
            <a:ext cx="6117299" cy="830997"/>
          </a:xfrm>
          <a:prstGeom prst="rect">
            <a:avLst/>
          </a:prstGeom>
          <a:noFill/>
        </p:spPr>
        <p:txBody>
          <a:bodyPr wrap="squar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：同种生物由于地理障碍而分成不同的种群，</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使得种群间不能发生基因交流的现象。</a:t>
            </a:r>
            <a:endParaRPr lang="zh-CN" altLang="en-US" sz="2400" dirty="0"/>
          </a:p>
        </p:txBody>
      </p:sp>
      <p:sp>
        <p:nvSpPr>
          <p:cNvPr id="38" name="文本框 37"/>
          <p:cNvSpPr txBox="1"/>
          <p:nvPr>
            <p:custDataLst>
              <p:tags r:id="rId11"/>
            </p:custDataLst>
          </p:nvPr>
        </p:nvSpPr>
        <p:spPr>
          <a:xfrm>
            <a:off x="4503075" y="2830822"/>
            <a:ext cx="6193499" cy="830997"/>
          </a:xfrm>
          <a:prstGeom prst="rect">
            <a:avLst/>
          </a:prstGeom>
          <a:noFill/>
        </p:spPr>
        <p:txBody>
          <a:bodyPr wrap="square">
            <a:spAutoFit/>
          </a:bodyPr>
          <a:lstStyle/>
          <a:p>
            <a:r>
              <a:rPr lang="zh-CN" altLang="en-US" sz="2400" b="1">
                <a:latin typeface="Times New Roman" panose="02020603050405020304" pitchFamily="18" charset="0"/>
                <a:ea typeface="楷体" panose="02010609060101010101" pitchFamily="49" charset="-122"/>
                <a:cs typeface="Times New Roman" panose="02020603050405020304" pitchFamily="18" charset="0"/>
              </a:rPr>
              <a:t>：不能相互交配，即便交配成功也不能产生</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可育后代的现象。</a:t>
            </a:r>
            <a:endParaRPr lang="zh-CN" altLang="en-US" sz="2400" b="1">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0" name="组合 39"/>
          <p:cNvGrpSpPr/>
          <p:nvPr>
            <p:custDataLst>
              <p:tags r:id="rId12"/>
            </p:custDataLst>
          </p:nvPr>
        </p:nvGrpSpPr>
        <p:grpSpPr>
          <a:xfrm>
            <a:off x="1028700" y="4835525"/>
            <a:ext cx="10477500" cy="1772285"/>
            <a:chOff x="81280" y="2157395"/>
            <a:chExt cx="11417407" cy="3198631"/>
          </a:xfrm>
        </p:grpSpPr>
        <p:pic>
          <p:nvPicPr>
            <p:cNvPr id="47" name="图片 46"/>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81280" y="2238856"/>
              <a:ext cx="5157153" cy="3117170"/>
            </a:xfrm>
            <a:prstGeom prst="rect">
              <a:avLst/>
            </a:prstGeom>
          </p:spPr>
        </p:pic>
        <p:pic>
          <p:nvPicPr>
            <p:cNvPr id="51" name="图片 50"/>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6298078" y="2157395"/>
              <a:ext cx="5200609" cy="3198631"/>
            </a:xfrm>
            <a:prstGeom prst="rect">
              <a:avLst/>
            </a:prstGeom>
          </p:spPr>
        </p:pic>
        <p:cxnSp>
          <p:nvCxnSpPr>
            <p:cNvPr id="53" name="直接箭头连接符 52"/>
            <p:cNvCxnSpPr/>
            <p:nvPr>
              <p:custDataLst>
                <p:tags r:id="rId17"/>
              </p:custDataLst>
            </p:nvPr>
          </p:nvCxnSpPr>
          <p:spPr bwMode="auto">
            <a:xfrm flipH="1">
              <a:off x="1330960" y="2976880"/>
              <a:ext cx="944880" cy="2133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custDataLst>
                <p:tags r:id="rId18"/>
              </p:custDataLst>
            </p:nvPr>
          </p:nvCxnSpPr>
          <p:spPr bwMode="auto">
            <a:xfrm flipH="1">
              <a:off x="1076960" y="3175000"/>
              <a:ext cx="1351280" cy="4927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p:nvPr>
              <p:custDataLst>
                <p:tags r:id="rId19"/>
              </p:custDataLst>
            </p:nvPr>
          </p:nvCxnSpPr>
          <p:spPr bwMode="auto">
            <a:xfrm flipH="1">
              <a:off x="1249680" y="3295651"/>
              <a:ext cx="1432560" cy="13090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custDataLst>
                <p:tags r:id="rId20"/>
              </p:custDataLst>
            </p:nvPr>
          </p:nvCxnSpPr>
          <p:spPr bwMode="auto">
            <a:xfrm flipH="1">
              <a:off x="2936240" y="3190240"/>
              <a:ext cx="15240" cy="9369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custDataLst>
                <p:tags r:id="rId21"/>
              </p:custDataLst>
            </p:nvPr>
          </p:nvCxnSpPr>
          <p:spPr bwMode="auto">
            <a:xfrm>
              <a:off x="3205480" y="3083560"/>
              <a:ext cx="406400" cy="4419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custDataLst>
                <p:tags r:id="rId22"/>
              </p:custDataLst>
            </p:nvPr>
          </p:nvCxnSpPr>
          <p:spPr bwMode="auto">
            <a:xfrm>
              <a:off x="7112953" y="3127017"/>
              <a:ext cx="415607" cy="301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p:nvPr>
              <p:custDataLst>
                <p:tags r:id="rId23"/>
              </p:custDataLst>
            </p:nvPr>
          </p:nvCxnSpPr>
          <p:spPr bwMode="auto">
            <a:xfrm flipH="1">
              <a:off x="9845040" y="3356749"/>
              <a:ext cx="844233" cy="5934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 name="箭头: 右 60"/>
          <p:cNvSpPr/>
          <p:nvPr>
            <p:custDataLst>
              <p:tags r:id="rId24"/>
            </p:custDataLst>
          </p:nvPr>
        </p:nvSpPr>
        <p:spPr bwMode="auto">
          <a:xfrm>
            <a:off x="5394147" y="5597148"/>
            <a:ext cx="1268413" cy="166320"/>
          </a:xfrm>
          <a:prstGeom prst="rightArrow">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矩形 5"/>
          <p:cNvSpPr/>
          <p:nvPr/>
        </p:nvSpPr>
        <p:spPr>
          <a:xfrm>
            <a:off x="934720" y="3662064"/>
            <a:ext cx="10187353" cy="1083374"/>
          </a:xfrm>
          <a:prstGeom prst="rect">
            <a:avLst/>
          </a:prstGeom>
        </p:spPr>
        <p:txBody>
          <a:bodyPr wrap="square">
            <a:spAutoFit/>
          </a:bodyPr>
          <a:p>
            <a:pPr>
              <a:lnSpc>
                <a:spcPct val="115000"/>
              </a:lnSpc>
              <a:spcBef>
                <a:spcPct val="50000"/>
              </a:spcBef>
            </a:pPr>
            <a:r>
              <a:rPr lang="zh-CN" altLang="en-US" sz="2800" b="1" dirty="0">
                <a:solidFill>
                  <a:srgbClr val="0070C0"/>
                </a:solidFill>
                <a:latin typeface="楷体" panose="02010609060101010101" pitchFamily="49" charset="-122"/>
                <a:ea typeface="楷体" panose="02010609060101010101" pitchFamily="49" charset="-122"/>
              </a:rPr>
              <a:t>动物因求偶方式不同、繁殖期不同，植物因开花季节、花的形态不同，而造成的不能交配等都属于生殖隔离</a:t>
            </a:r>
            <a:endParaRPr lang="zh-CN" altLang="en-US" sz="2800" b="1" dirty="0">
              <a:solidFill>
                <a:srgbClr val="0070C0"/>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custDataLst>
              <p:tags r:id="rId1"/>
            </p:custDataLst>
          </p:nvPr>
        </p:nvPicPr>
        <p:blipFill>
          <a:blip r:embed="rId2"/>
          <a:stretch>
            <a:fillRect/>
          </a:stretch>
        </p:blipFill>
        <p:spPr>
          <a:xfrm>
            <a:off x="6310635" y="2983116"/>
            <a:ext cx="2862440" cy="3011616"/>
          </a:xfrm>
          <a:prstGeom prst="rect">
            <a:avLst/>
          </a:prstGeom>
        </p:spPr>
      </p:pic>
      <p:sp>
        <p:nvSpPr>
          <p:cNvPr id="2" name="矩形 1"/>
          <p:cNvSpPr/>
          <p:nvPr>
            <p:custDataLst>
              <p:tags r:id="rId3"/>
            </p:custDataLst>
          </p:nvPr>
        </p:nvSpPr>
        <p:spPr>
          <a:xfrm flipH="1">
            <a:off x="290120" y="1666920"/>
            <a:ext cx="11649027" cy="334263"/>
          </a:xfrm>
          <a:prstGeom prst="rect">
            <a:avLst/>
          </a:prstGeom>
          <a:solidFill>
            <a:srgbClr val="8BB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custDataLst>
              <p:tags r:id="rId4"/>
            </p:custDataLst>
          </p:nvPr>
        </p:nvGraphicFramePr>
        <p:xfrm>
          <a:off x="272365" y="1666920"/>
          <a:ext cx="11649033" cy="370840"/>
        </p:xfrm>
        <a:graphic>
          <a:graphicData uri="http://schemas.openxmlformats.org/drawingml/2006/table">
            <a:tbl>
              <a:tblPr firstRow="1" bandRow="1">
                <a:tableStyleId>{5C22544A-7EE6-4342-B048-85BDC9FD1C3A}</a:tableStyleId>
              </a:tblPr>
              <a:tblGrid>
                <a:gridCol w="5826878"/>
                <a:gridCol w="5822155"/>
              </a:tblGrid>
              <a:tr h="370840">
                <a:tc>
                  <a:txBody>
                    <a:bodyPr/>
                    <a:lstStyle/>
                    <a:p>
                      <a:r>
                        <a:rPr lang="en-US" altLang="zh-CN"/>
                        <a:t>2</a:t>
                      </a:r>
                      <a:endParaRPr lang="zh-CN" altLang="en-US"/>
                    </a:p>
                  </a:txBody>
                  <a:tcPr marL="0" marR="0" marT="0" marB="0" anchor="ctr" anchorCtr="1">
                    <a:noFill/>
                  </a:tcPr>
                </a:tc>
                <a:tc>
                  <a:txBody>
                    <a:bodyPr/>
                    <a:lstStyle/>
                    <a:p>
                      <a:r>
                        <a:rPr lang="en-US" altLang="zh-CN"/>
                        <a:t>1</a:t>
                      </a:r>
                      <a:endParaRPr lang="zh-CN" altLang="en-US"/>
                    </a:p>
                  </a:txBody>
                  <a:tcPr marL="0" marR="0" marT="0" marB="0" anchor="ctr" anchorCtr="1">
                    <a:noFill/>
                  </a:tcPr>
                </a:tc>
              </a:tr>
            </a:tbl>
          </a:graphicData>
        </a:graphic>
      </p:graphicFrame>
      <p:sp>
        <p:nvSpPr>
          <p:cNvPr id="4" name="文本框 3"/>
          <p:cNvSpPr txBox="1"/>
          <p:nvPr>
            <p:custDataLst>
              <p:tags r:id="rId5"/>
            </p:custDataLst>
          </p:nvPr>
        </p:nvSpPr>
        <p:spPr>
          <a:xfrm>
            <a:off x="10949236" y="411782"/>
            <a:ext cx="677108" cy="1107034"/>
          </a:xfrm>
          <a:prstGeom prst="rect">
            <a:avLst/>
          </a:prstGeom>
          <a:noFill/>
        </p:spPr>
        <p:txBody>
          <a:bodyPr vert="eaVert" wrap="none" rtlCol="0">
            <a:spAutoFit/>
          </a:bodyPr>
          <a:lstStyle/>
          <a:p>
            <a:r>
              <a:rPr lang="zh-CN" altLang="en-US" sz="3200" b="1">
                <a:solidFill>
                  <a:srgbClr val="85C9D7"/>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目 录</a:t>
            </a:r>
            <a:endParaRPr lang="zh-CN" altLang="en-US" sz="3200" b="1">
              <a:solidFill>
                <a:srgbClr val="85C9D7"/>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5" name="直接连接符 4"/>
          <p:cNvCxnSpPr/>
          <p:nvPr>
            <p:custDataLst>
              <p:tags r:id="rId6"/>
            </p:custDataLst>
          </p:nvPr>
        </p:nvCxnSpPr>
        <p:spPr>
          <a:xfrm flipH="1">
            <a:off x="10921494" y="411782"/>
            <a:ext cx="0" cy="1143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7"/>
            </p:custDataLst>
          </p:nvPr>
        </p:nvCxnSpPr>
        <p:spPr>
          <a:xfrm flipH="1">
            <a:off x="11645394" y="411782"/>
            <a:ext cx="0" cy="1143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10862892" y="458942"/>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9"/>
            </p:custDataLst>
          </p:nvPr>
        </p:nvCxnSpPr>
        <p:spPr>
          <a:xfrm>
            <a:off x="11584362" y="458942"/>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0"/>
            </p:custDataLst>
          </p:nvPr>
        </p:nvCxnSpPr>
        <p:spPr>
          <a:xfrm>
            <a:off x="10862892" y="1504017"/>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1"/>
            </p:custDataLst>
          </p:nvPr>
        </p:nvCxnSpPr>
        <p:spPr>
          <a:xfrm>
            <a:off x="11584362" y="1504017"/>
            <a:ext cx="1220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custDataLst>
              <p:tags r:id="rId12"/>
            </p:custDataLst>
          </p:nvPr>
        </p:nvGrpSpPr>
        <p:grpSpPr>
          <a:xfrm>
            <a:off x="9632601" y="2578251"/>
            <a:ext cx="1151421" cy="3582519"/>
            <a:chOff x="8223830" y="2823121"/>
            <a:chExt cx="1151421" cy="3582519"/>
          </a:xfrm>
        </p:grpSpPr>
        <p:grpSp>
          <p:nvGrpSpPr>
            <p:cNvPr id="12" name="组合 11"/>
            <p:cNvGrpSpPr/>
            <p:nvPr>
              <p:custDataLst>
                <p:tags r:id="rId13"/>
              </p:custDataLst>
            </p:nvPr>
          </p:nvGrpSpPr>
          <p:grpSpPr>
            <a:xfrm>
              <a:off x="8223830" y="3323741"/>
              <a:ext cx="705083" cy="92398"/>
              <a:chOff x="7934468" y="3323741"/>
              <a:chExt cx="705083" cy="92398"/>
            </a:xfrm>
          </p:grpSpPr>
          <p:sp>
            <p:nvSpPr>
              <p:cNvPr id="16" name="文本框 11"/>
              <p:cNvSpPr txBox="1"/>
              <p:nvPr>
                <p:custDataLst>
                  <p:tags r:id="rId14"/>
                </p:custDataLst>
              </p:nvPr>
            </p:nvSpPr>
            <p:spPr>
              <a:xfrm>
                <a:off x="8177886" y="3323741"/>
                <a:ext cx="461665" cy="92398"/>
              </a:xfrm>
              <a:prstGeom prst="rect">
                <a:avLst/>
              </a:prstGeom>
              <a:noFill/>
            </p:spPr>
            <p:txBody>
              <a:bodyPr vert="eaVert" wrap="none" rtlCol="0">
                <a:spAutoFit/>
              </a:bodyPr>
              <a:lstStyle/>
              <a:p>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sp>
            <p:nvSpPr>
              <p:cNvPr id="17" name="文本框 12"/>
              <p:cNvSpPr txBox="1"/>
              <p:nvPr>
                <p:custDataLst>
                  <p:tags r:id="rId15"/>
                </p:custDataLst>
              </p:nvPr>
            </p:nvSpPr>
            <p:spPr>
              <a:xfrm>
                <a:off x="7934468" y="3323741"/>
                <a:ext cx="461665" cy="92398"/>
              </a:xfrm>
              <a:prstGeom prst="rect">
                <a:avLst/>
              </a:prstGeom>
              <a:noFill/>
            </p:spPr>
            <p:txBody>
              <a:bodyPr vert="eaVert" wrap="none" rtlCol="0">
                <a:spAutoFit/>
              </a:bodyPr>
              <a:lstStyle/>
              <a:p>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grpSp>
        <p:grpSp>
          <p:nvGrpSpPr>
            <p:cNvPr id="13" name="组合 12"/>
            <p:cNvGrpSpPr/>
            <p:nvPr>
              <p:custDataLst>
                <p:tags r:id="rId16"/>
              </p:custDataLst>
            </p:nvPr>
          </p:nvGrpSpPr>
          <p:grpSpPr>
            <a:xfrm>
              <a:off x="8910848" y="2823121"/>
              <a:ext cx="464403" cy="3582519"/>
              <a:chOff x="8910848" y="2823121"/>
              <a:chExt cx="464403" cy="3582519"/>
            </a:xfrm>
          </p:grpSpPr>
          <p:cxnSp>
            <p:nvCxnSpPr>
              <p:cNvPr id="14" name="直接连接符 13"/>
              <p:cNvCxnSpPr/>
              <p:nvPr>
                <p:custDataLst>
                  <p:tags r:id="rId17"/>
                </p:custDataLst>
              </p:nvPr>
            </p:nvCxnSpPr>
            <p:spPr>
              <a:xfrm>
                <a:off x="8910848" y="2914726"/>
                <a:ext cx="18065" cy="3408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18"/>
                </p:custDataLst>
              </p:nvPr>
            </p:nvSpPr>
            <p:spPr>
              <a:xfrm>
                <a:off x="9006172" y="2823121"/>
                <a:ext cx="369079" cy="3582519"/>
              </a:xfrm>
              <a:prstGeom prst="rect">
                <a:avLst/>
              </a:prstGeom>
            </p:spPr>
            <p:txBody>
              <a:bodyPr wrap="square">
                <a:spAutoFit/>
              </a:bodyPr>
              <a:lstStyle/>
              <a:p>
                <a:pPr marL="0" marR="0" lvl="0" indent="0" algn="ctr" defTabSz="914400" eaLnBrk="1" fontAlgn="auto" latinLnBrk="0" hangingPunct="1">
                  <a:lnSpc>
                    <a:spcPct val="90000"/>
                  </a:lnSpc>
                  <a:spcBef>
                    <a:spcPct val="0"/>
                  </a:spcBef>
                  <a:spcAft>
                    <a:spcPct val="0"/>
                  </a:spcAft>
                  <a:buClrTx/>
                  <a:buSzTx/>
                  <a:buFontTx/>
                  <a:buNone/>
                  <a:defRPr/>
                </a:pPr>
                <a:r>
                  <a:rPr lang="zh-CN" altLang="en-US" sz="2800" b="1" kern="0">
                    <a:latin typeface="微软雅黑" panose="020B0503020204020204" pitchFamily="34" charset="-122"/>
                    <a:ea typeface="微软雅黑" panose="020B0503020204020204" pitchFamily="34" charset="-122"/>
                  </a:rPr>
                  <a:t>种群基因组成的变化</a:t>
                </a:r>
                <a:endParaRPr lang="zh-CN" altLang="en-US" sz="2800" b="1" kern="0">
                  <a:latin typeface="微软雅黑" panose="020B0503020204020204" pitchFamily="34" charset="-122"/>
                  <a:ea typeface="微软雅黑" panose="020B0503020204020204" pitchFamily="34" charset="-122"/>
                </a:endParaRPr>
              </a:p>
            </p:txBody>
          </p:sp>
        </p:grpSp>
      </p:grpSp>
      <p:grpSp>
        <p:nvGrpSpPr>
          <p:cNvPr id="18" name="组合 17"/>
          <p:cNvGrpSpPr/>
          <p:nvPr>
            <p:custDataLst>
              <p:tags r:id="rId19"/>
            </p:custDataLst>
          </p:nvPr>
        </p:nvGrpSpPr>
        <p:grpSpPr>
          <a:xfrm>
            <a:off x="3875564" y="2172087"/>
            <a:ext cx="1151421" cy="4358116"/>
            <a:chOff x="8223830" y="2823121"/>
            <a:chExt cx="1151421" cy="4358116"/>
          </a:xfrm>
        </p:grpSpPr>
        <p:grpSp>
          <p:nvGrpSpPr>
            <p:cNvPr id="19" name="组合 18"/>
            <p:cNvGrpSpPr/>
            <p:nvPr>
              <p:custDataLst>
                <p:tags r:id="rId20"/>
              </p:custDataLst>
            </p:nvPr>
          </p:nvGrpSpPr>
          <p:grpSpPr>
            <a:xfrm>
              <a:off x="8223830" y="3323741"/>
              <a:ext cx="705083" cy="92398"/>
              <a:chOff x="7934468" y="3323741"/>
              <a:chExt cx="705083" cy="92398"/>
            </a:xfrm>
          </p:grpSpPr>
          <p:sp>
            <p:nvSpPr>
              <p:cNvPr id="23" name="文本框 11"/>
              <p:cNvSpPr txBox="1"/>
              <p:nvPr>
                <p:custDataLst>
                  <p:tags r:id="rId21"/>
                </p:custDataLst>
              </p:nvPr>
            </p:nvSpPr>
            <p:spPr>
              <a:xfrm>
                <a:off x="8177886"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sp>
            <p:nvSpPr>
              <p:cNvPr id="24" name="文本框 12"/>
              <p:cNvSpPr txBox="1"/>
              <p:nvPr>
                <p:custDataLst>
                  <p:tags r:id="rId22"/>
                </p:custDataLst>
              </p:nvPr>
            </p:nvSpPr>
            <p:spPr>
              <a:xfrm>
                <a:off x="7934468" y="3323741"/>
                <a:ext cx="461665" cy="92398"/>
              </a:xfrm>
              <a:prstGeom prst="rect">
                <a:avLst/>
              </a:prstGeom>
              <a:noFill/>
            </p:spPr>
            <p:txBody>
              <a:bodyPr vert="eaVert" wrap="none" rtlCol="0">
                <a:spAutoFit/>
              </a:bodyPr>
              <a:lstStyle/>
              <a:p>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grpSp>
          <p:nvGrpSpPr>
            <p:cNvPr id="20" name="组合 19"/>
            <p:cNvGrpSpPr/>
            <p:nvPr>
              <p:custDataLst>
                <p:tags r:id="rId23"/>
              </p:custDataLst>
            </p:nvPr>
          </p:nvGrpSpPr>
          <p:grpSpPr>
            <a:xfrm>
              <a:off x="8910848" y="2823121"/>
              <a:ext cx="464403" cy="4358116"/>
              <a:chOff x="8910848" y="2823121"/>
              <a:chExt cx="464403" cy="4358116"/>
            </a:xfrm>
          </p:grpSpPr>
          <p:cxnSp>
            <p:nvCxnSpPr>
              <p:cNvPr id="21" name="直接连接符 20"/>
              <p:cNvCxnSpPr/>
              <p:nvPr>
                <p:custDataLst>
                  <p:tags r:id="rId24"/>
                </p:custDataLst>
              </p:nvPr>
            </p:nvCxnSpPr>
            <p:spPr>
              <a:xfrm>
                <a:off x="8910848" y="2914726"/>
                <a:ext cx="18065" cy="41180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custDataLst>
                  <p:tags r:id="rId25"/>
                </p:custDataLst>
              </p:nvPr>
            </p:nvSpPr>
            <p:spPr>
              <a:xfrm>
                <a:off x="9006172" y="2823121"/>
                <a:ext cx="369079" cy="4358116"/>
              </a:xfrm>
              <a:prstGeom prst="rect">
                <a:avLst/>
              </a:prstGeom>
            </p:spPr>
            <p:txBody>
              <a:bodyPr wrap="square">
                <a:spAutoFit/>
              </a:bodyPr>
              <a:lstStyle/>
              <a:p>
                <a:pPr marL="0" marR="0" lvl="0" indent="0" algn="ctr" defTabSz="914400" eaLnBrk="1" fontAlgn="auto" latinLnBrk="0" hangingPunct="1">
                  <a:lnSpc>
                    <a:spcPct val="90000"/>
                  </a:lnSpc>
                  <a:spcBef>
                    <a:spcPct val="0"/>
                  </a:spcBef>
                  <a:spcAft>
                    <a:spcPct val="0"/>
                  </a:spcAft>
                  <a:buClrTx/>
                  <a:buSzTx/>
                  <a:buFontTx/>
                  <a:buNone/>
                  <a:defRPr/>
                </a:pPr>
                <a:r>
                  <a:rPr lang="zh-CN" altLang="en-US" sz="2800" b="1" kern="0">
                    <a:solidFill>
                      <a:schemeClr val="bg1">
                        <a:lumMod val="75000"/>
                      </a:schemeClr>
                    </a:solidFill>
                    <a:latin typeface="微软雅黑" panose="020B0503020204020204" pitchFamily="34" charset="-122"/>
                    <a:ea typeface="微软雅黑" panose="020B0503020204020204" pitchFamily="34" charset="-122"/>
                  </a:rPr>
                  <a:t>隔离在物种形成中的作用</a:t>
                </a:r>
                <a:endParaRPr lang="zh-CN" altLang="en-US" sz="2800" b="1" kern="0">
                  <a:solidFill>
                    <a:schemeClr val="bg1">
                      <a:lumMod val="75000"/>
                    </a:schemeClr>
                  </a:solidFill>
                  <a:latin typeface="微软雅黑" panose="020B0503020204020204" pitchFamily="34" charset="-122"/>
                  <a:ea typeface="微软雅黑" panose="020B0503020204020204" pitchFamily="34" charset="-122"/>
                </a:endParaRPr>
              </a:p>
            </p:txBody>
          </p:sp>
        </p:grpSp>
      </p:grpSp>
      <p:grpSp>
        <p:nvGrpSpPr>
          <p:cNvPr id="28" name="组合 27"/>
          <p:cNvGrpSpPr/>
          <p:nvPr>
            <p:custDataLst>
              <p:tags r:id="rId26"/>
            </p:custDataLst>
          </p:nvPr>
        </p:nvGrpSpPr>
        <p:grpSpPr>
          <a:xfrm>
            <a:off x="9467944" y="2586979"/>
            <a:ext cx="743995" cy="2178944"/>
            <a:chOff x="7895556" y="3323741"/>
            <a:chExt cx="743995" cy="2178944"/>
          </a:xfrm>
        </p:grpSpPr>
        <p:sp>
          <p:nvSpPr>
            <p:cNvPr id="32" name="文本框 11"/>
            <p:cNvSpPr txBox="1"/>
            <p:nvPr>
              <p:custDataLst>
                <p:tags r:id="rId27"/>
              </p:custDataLst>
            </p:nvPr>
          </p:nvSpPr>
          <p:spPr>
            <a:xfrm>
              <a:off x="8177886" y="3323741"/>
              <a:ext cx="461665" cy="2178944"/>
            </a:xfrm>
            <a:prstGeom prst="rect">
              <a:avLst/>
            </a:prstGeom>
            <a:noFill/>
          </p:spPr>
          <p:txBody>
            <a:bodyPr vert="eaVert" wrap="square" rtlCol="0">
              <a:spAutoFit/>
            </a:bodyPr>
            <a:lstStyle/>
            <a:p>
              <a:r>
                <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rPr>
                <a:t>种群和种群基因库</a:t>
              </a:r>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sp>
          <p:nvSpPr>
            <p:cNvPr id="33" name="文本框 12"/>
            <p:cNvSpPr txBox="1"/>
            <p:nvPr>
              <p:custDataLst>
                <p:tags r:id="rId28"/>
              </p:custDataLst>
            </p:nvPr>
          </p:nvSpPr>
          <p:spPr>
            <a:xfrm>
              <a:off x="7895556" y="3323741"/>
              <a:ext cx="461665" cy="2169825"/>
            </a:xfrm>
            <a:prstGeom prst="rect">
              <a:avLst/>
            </a:prstGeom>
            <a:noFill/>
          </p:spPr>
          <p:txBody>
            <a:bodyPr vert="eaVert" wrap="none" rtlCol="0">
              <a:spAutoFit/>
            </a:bodyPr>
            <a:lstStyle/>
            <a:p>
              <a:r>
                <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rPr>
                <a:t>种群基因频率的变化</a:t>
              </a:r>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grpSp>
      <p:sp>
        <p:nvSpPr>
          <p:cNvPr id="34" name="文本框 12"/>
          <p:cNvSpPr txBox="1"/>
          <p:nvPr>
            <p:custDataLst>
              <p:tags r:id="rId29"/>
            </p:custDataLst>
          </p:nvPr>
        </p:nvSpPr>
        <p:spPr>
          <a:xfrm>
            <a:off x="9173075" y="2596098"/>
            <a:ext cx="461665" cy="3785652"/>
          </a:xfrm>
          <a:prstGeom prst="rect">
            <a:avLst/>
          </a:prstGeom>
          <a:noFill/>
        </p:spPr>
        <p:txBody>
          <a:bodyPr vert="eaVert" wrap="none" rtlCol="0">
            <a:spAutoFit/>
          </a:bodyPr>
          <a:lstStyle/>
          <a:p>
            <a:r>
              <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rPr>
              <a:t>自然选择对种群基因频率变化的影响</a:t>
            </a:r>
            <a:endParaRPr lang="zh-CN" altLang="en-US">
              <a:solidFill>
                <a:schemeClr val="tx1">
                  <a:lumMod val="75000"/>
                  <a:lumOff val="25000"/>
                </a:schemeClr>
              </a:solidFill>
              <a:latin typeface="方正苏新诗柳楷简体" panose="02000000000000000000" pitchFamily="2" charset="-122"/>
              <a:ea typeface="方正苏新诗柳楷简体" panose="02000000000000000000" pitchFamily="2" charset="-122"/>
            </a:endParaRPr>
          </a:p>
        </p:txBody>
      </p:sp>
      <p:grpSp>
        <p:nvGrpSpPr>
          <p:cNvPr id="35" name="组合 34"/>
          <p:cNvGrpSpPr/>
          <p:nvPr>
            <p:custDataLst>
              <p:tags r:id="rId30"/>
            </p:custDataLst>
          </p:nvPr>
        </p:nvGrpSpPr>
        <p:grpSpPr>
          <a:xfrm>
            <a:off x="3697086" y="2577860"/>
            <a:ext cx="763659" cy="3093154"/>
            <a:chOff x="7875892" y="3323741"/>
            <a:chExt cx="763659" cy="3093154"/>
          </a:xfrm>
        </p:grpSpPr>
        <p:sp>
          <p:nvSpPr>
            <p:cNvPr id="36" name="文本框 11"/>
            <p:cNvSpPr txBox="1"/>
            <p:nvPr>
              <p:custDataLst>
                <p:tags r:id="rId31"/>
              </p:custDataLst>
            </p:nvPr>
          </p:nvSpPr>
          <p:spPr>
            <a:xfrm>
              <a:off x="8177886" y="3323741"/>
              <a:ext cx="461665" cy="2178944"/>
            </a:xfrm>
            <a:prstGeom prst="rect">
              <a:avLst/>
            </a:prstGeom>
            <a:noFill/>
          </p:spPr>
          <p:txBody>
            <a:bodyPr vert="eaVert" wrap="square" rtlCol="0">
              <a:spAutoFit/>
            </a:bodyPr>
            <a:lstStyle/>
            <a:p>
              <a:r>
                <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rPr>
                <a:t>物种的概念</a:t>
              </a:r>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sp>
          <p:nvSpPr>
            <p:cNvPr id="37" name="文本框 12"/>
            <p:cNvSpPr txBox="1"/>
            <p:nvPr>
              <p:custDataLst>
                <p:tags r:id="rId32"/>
              </p:custDataLst>
            </p:nvPr>
          </p:nvSpPr>
          <p:spPr>
            <a:xfrm>
              <a:off x="7875892" y="3323741"/>
              <a:ext cx="461665" cy="3093154"/>
            </a:xfrm>
            <a:prstGeom prst="rect">
              <a:avLst/>
            </a:prstGeom>
            <a:noFill/>
          </p:spPr>
          <p:txBody>
            <a:bodyPr vert="eaVert" wrap="none" rtlCol="0">
              <a:spAutoFit/>
            </a:bodyPr>
            <a:lstStyle/>
            <a:p>
              <a:r>
                <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rPr>
                <a:t>隔离及其在物种形成中的作用</a:t>
              </a:r>
              <a:endParaRPr lang="zh-CN" altLang="en-US">
                <a:solidFill>
                  <a:schemeClr val="bg1">
                    <a:lumMod val="75000"/>
                  </a:schemeClr>
                </a:solidFill>
                <a:latin typeface="方正苏新诗柳楷简体" panose="02000000000000000000" pitchFamily="2" charset="-122"/>
                <a:ea typeface="方正苏新诗柳楷简体" panose="02000000000000000000" pitchFamily="2" charset="-122"/>
              </a:endParaRPr>
            </a:p>
          </p:txBody>
        </p:sp>
      </p:grpSp>
      <p:pic>
        <p:nvPicPr>
          <p:cNvPr id="57" name="图片 56"/>
          <p:cNvPicPr>
            <a:picLocks noChangeAspect="1"/>
          </p:cNvPicPr>
          <p:nvPr>
            <p:custDataLst>
              <p:tags r:id="rId33"/>
            </p:custDataLst>
          </p:nvPr>
        </p:nvPicPr>
        <p:blipFill>
          <a:blip r:embed="rId34"/>
          <a:stretch>
            <a:fillRect/>
          </a:stretch>
        </p:blipFill>
        <p:spPr>
          <a:xfrm>
            <a:off x="272365" y="3558463"/>
            <a:ext cx="3333462" cy="192778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67901" y="794749"/>
            <a:ext cx="11464175" cy="5793272"/>
          </a:xfrm>
          <a:prstGeom prst="rect">
            <a:avLst/>
          </a:prstGeom>
          <a:solidFill>
            <a:srgbClr val="89D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 name="组合 2"/>
          <p:cNvGrpSpPr/>
          <p:nvPr>
            <p:custDataLst>
              <p:tags r:id="rId2"/>
            </p:custDataLst>
          </p:nvPr>
        </p:nvGrpSpPr>
        <p:grpSpPr>
          <a:xfrm>
            <a:off x="359923" y="255018"/>
            <a:ext cx="11472153" cy="841226"/>
            <a:chOff x="0" y="1027234"/>
            <a:chExt cx="12192000" cy="856298"/>
          </a:xfrm>
        </p:grpSpPr>
        <p:sp>
          <p:nvSpPr>
            <p:cNvPr id="4" name="Shape 5575"/>
            <p:cNvSpPr/>
            <p:nvPr>
              <p:custDataLst>
                <p:tags r:id="rId3"/>
              </p:custDataLst>
            </p:nvPr>
          </p:nvSpPr>
          <p:spPr>
            <a:xfrm>
              <a:off x="0" y="1309354"/>
              <a:ext cx="12192000" cy="534569"/>
            </a:xfrm>
            <a:custGeom>
              <a:avLst/>
              <a:gdLst/>
              <a:ahLst/>
              <a:cxnLst/>
              <a:rect l="0" t="0" r="0" b="0"/>
              <a:pathLst>
                <a:path w="6120003" h="215786">
                  <a:moveTo>
                    <a:pt x="88900" y="0"/>
                  </a:moveTo>
                  <a:lnTo>
                    <a:pt x="6031103" y="0"/>
                  </a:lnTo>
                  <a:cubicBezTo>
                    <a:pt x="6120003" y="0"/>
                    <a:pt x="6120003" y="88900"/>
                    <a:pt x="6120003" y="88900"/>
                  </a:cubicBezTo>
                  <a:lnTo>
                    <a:pt x="6120003" y="126886"/>
                  </a:lnTo>
                  <a:cubicBezTo>
                    <a:pt x="6120003" y="215786"/>
                    <a:pt x="6031103" y="215786"/>
                    <a:pt x="6031103" y="215786"/>
                  </a:cubicBezTo>
                  <a:lnTo>
                    <a:pt x="88900" y="215786"/>
                  </a:lnTo>
                  <a:cubicBezTo>
                    <a:pt x="0" y="215786"/>
                    <a:pt x="0" y="126886"/>
                    <a:pt x="0" y="126886"/>
                  </a:cubicBezTo>
                  <a:lnTo>
                    <a:pt x="0" y="88900"/>
                  </a:lnTo>
                  <a:cubicBezTo>
                    <a:pt x="0" y="0"/>
                    <a:pt x="88900" y="0"/>
                    <a:pt x="88900" y="0"/>
                  </a:cubicBezTo>
                  <a:close/>
                </a:path>
              </a:pathLst>
            </a:custGeom>
            <a:ln w="0" cap="flat">
              <a:miter lim="127000"/>
            </a:ln>
          </p:spPr>
          <p:style>
            <a:lnRef idx="0">
              <a:srgbClr val="000000">
                <a:alpha val="0"/>
              </a:srgbClr>
            </a:lnRef>
            <a:fillRef idx="1">
              <a:srgbClr val="67B897"/>
            </a:fillRef>
            <a:effectRef idx="0">
              <a:scrgbClr r="0" g="0" b="0"/>
            </a:effectRef>
            <a:fontRef idx="none"/>
          </p:style>
          <p:txBody>
            <a:bodyPr/>
            <a:lstStyle/>
            <a:p>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r="50173"/>
            <a:stretch>
              <a:fillRect/>
            </a:stretch>
          </p:blipFill>
          <p:spPr>
            <a:xfrm>
              <a:off x="101787" y="1027234"/>
              <a:ext cx="1567233" cy="856298"/>
            </a:xfrm>
            <a:prstGeom prst="rect">
              <a:avLst/>
            </a:prstGeom>
          </p:spPr>
        </p:pic>
      </p:grpSp>
      <p:sp>
        <p:nvSpPr>
          <p:cNvPr id="6" name="文本框 5"/>
          <p:cNvSpPr txBox="1"/>
          <p:nvPr>
            <p:custDataLst>
              <p:tags r:id="rId6"/>
            </p:custDataLst>
          </p:nvPr>
        </p:nvSpPr>
        <p:spPr>
          <a:xfrm>
            <a:off x="4899904" y="571243"/>
            <a:ext cx="5120396" cy="461665"/>
          </a:xfrm>
          <a:prstGeom prst="rect">
            <a:avLst/>
          </a:prstGeom>
          <a:noFill/>
        </p:spPr>
        <p:txBody>
          <a:bodyPr wrap="square">
            <a:spAutoFit/>
          </a:bodyPr>
          <a:lstStyle/>
          <a:p>
            <a:r>
              <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隔离在物种形成中的作用</a:t>
            </a:r>
            <a:endPar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custDataLst>
              <p:tags r:id="rId7"/>
            </p:custDataLst>
          </p:nvPr>
        </p:nvSpPr>
        <p:spPr>
          <a:xfrm>
            <a:off x="415790" y="1799057"/>
            <a:ext cx="7831530" cy="4154984"/>
          </a:xfrm>
          <a:prstGeom prst="rect">
            <a:avLst/>
          </a:prstGeom>
          <a:noFill/>
        </p:spPr>
        <p:txBody>
          <a:bodyPr wrap="square" rtlCol="0">
            <a:spAutoFit/>
          </a:bodyPr>
          <a:lstStyle/>
          <a:p>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        这是达尔文在环球考察中观察到的现象。在加拉帕戈斯群岛上生活着</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13</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种地雀。这些地雀的喙差别很大，不同种之间存在生殖隔离。而在辽阔的南美洲大陆上，却看不到这</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13</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种地雀的踪影。加拉帕戈斯群岛位于南美洲附近的太平洋中，由</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13</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个主要岛屿组成，这些岛屿与南美洲大陆的距离为</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160~950km</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。不同岛屿的环境有较大差别，比如岛的低洼地带，布满棘刺状的灌丛；而在只有大岛上才有的高地，则生长着茂密的森林。这些岛屿是</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500</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万年前由海底的火山喷发后形成的，比南美洲大陆的形成晚得多。因此，可以推测这些地雀的共同祖先来自南美洲大陆，以后在各个岛屿上形成了不同的种群。</a:t>
            </a:r>
            <a:endParaRPr kumimoji="0" lang="zh-CN" altLang="en-US" sz="2400" b="1">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custDataLst>
              <p:tags r:id="rId8"/>
            </p:custDataLst>
          </p:nvPr>
        </p:nvPicPr>
        <p:blipFill>
          <a:blip r:embed="rId5">
            <a:extLst>
              <a:ext uri="{28A0092B-C50C-407E-A947-70E740481C1C}">
                <a14:useLocalDpi xmlns:a14="http://schemas.microsoft.com/office/drawing/2010/main" val="0"/>
              </a:ext>
            </a:extLst>
          </a:blip>
          <a:srcRect l="73045" r="2269"/>
          <a:stretch>
            <a:fillRect/>
          </a:stretch>
        </p:blipFill>
        <p:spPr>
          <a:xfrm>
            <a:off x="1874044" y="269979"/>
            <a:ext cx="730609" cy="841226"/>
          </a:xfrm>
          <a:prstGeom prst="rect">
            <a:avLst/>
          </a:prstGeom>
        </p:spPr>
      </p:pic>
      <p:pic>
        <p:nvPicPr>
          <p:cNvPr id="25" name="图片 24"/>
          <p:cNvPicPr>
            <a:picLocks noChangeAspect="1"/>
          </p:cNvPicPr>
          <p:nvPr>
            <p:custDataLst>
              <p:tags r:id="rId9"/>
            </p:custDataLst>
          </p:nvPr>
        </p:nvPicPr>
        <p:blipFill>
          <a:blip r:embed="rId10">
            <a:extLst>
              <a:ext uri="{BEBA8EAE-BF5A-486C-A8C5-ECC9F3942E4B}">
                <a14:imgProps xmlns:a14="http://schemas.microsoft.com/office/drawing/2010/main">
                  <a14:imgLayer r:embed="rId11">
                    <a14:imgEffect>
                      <a14:saturation sat="234000"/>
                    </a14:imgEffect>
                  </a14:imgLayer>
                </a14:imgProps>
              </a:ext>
              <a:ext uri="{28A0092B-C50C-407E-A947-70E740481C1C}">
                <a14:useLocalDpi xmlns:a14="http://schemas.microsoft.com/office/drawing/2010/main" val="0"/>
              </a:ext>
            </a:extLst>
          </a:blip>
          <a:stretch>
            <a:fillRect/>
          </a:stretch>
        </p:blipFill>
        <p:spPr>
          <a:xfrm rot="16200000">
            <a:off x="7178807" y="2173735"/>
            <a:ext cx="5578374" cy="334556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箭头: 右 63"/>
          <p:cNvSpPr/>
          <p:nvPr>
            <p:custDataLst>
              <p:tags r:id="rId1"/>
            </p:custDataLst>
          </p:nvPr>
        </p:nvSpPr>
        <p:spPr>
          <a:xfrm>
            <a:off x="3475601" y="3332345"/>
            <a:ext cx="4576276" cy="746473"/>
          </a:xfrm>
          <a:prstGeom prst="rightArrow">
            <a:avLst>
              <a:gd name="adj1" fmla="val 65274"/>
              <a:gd name="adj2" fmla="val 63728"/>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p:cNvSpPr/>
          <p:nvPr>
            <p:custDataLst>
              <p:tags r:id="rId2"/>
            </p:custDataLst>
          </p:nvPr>
        </p:nvSpPr>
        <p:spPr>
          <a:xfrm>
            <a:off x="912495" y="1320800"/>
            <a:ext cx="3869055" cy="430530"/>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8" name="组合 7"/>
          <p:cNvGrpSpPr/>
          <p:nvPr>
            <p:custDataLst>
              <p:tags r:id="rId3"/>
            </p:custDataLst>
          </p:nvPr>
        </p:nvGrpSpPr>
        <p:grpSpPr>
          <a:xfrm>
            <a:off x="829882" y="407899"/>
            <a:ext cx="4504118" cy="707886"/>
            <a:chOff x="744755" y="1060925"/>
            <a:chExt cx="4504118" cy="707886"/>
          </a:xfrm>
        </p:grpSpPr>
        <p:sp>
          <p:nvSpPr>
            <p:cNvPr id="9" name="文本框 8"/>
            <p:cNvSpPr txBox="1"/>
            <p:nvPr>
              <p:custDataLst>
                <p:tags r:id="rId4"/>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custDataLst>
                <p:tags r:id="rId5"/>
              </p:custDataLst>
            </p:nvPr>
          </p:nvSpPr>
          <p:spPr>
            <a:xfrm>
              <a:off x="1290321" y="1122480"/>
              <a:ext cx="3958552"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物种形成的途径：</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27" name="Text Box 2"/>
          <p:cNvSpPr txBox="1">
            <a:spLocks noChangeArrowheads="1"/>
          </p:cNvSpPr>
          <p:nvPr>
            <p:custDataLst>
              <p:tags r:id="rId6"/>
            </p:custDataLst>
          </p:nvPr>
        </p:nvSpPr>
        <p:spPr bwMode="auto">
          <a:xfrm>
            <a:off x="3669846" y="4723714"/>
            <a:ext cx="1871663"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sz="2300" b="1">
                <a:solidFill>
                  <a:srgbClr val="00B050"/>
                </a:solidFill>
                <a:latin typeface="楷体" panose="02010609060101010101" pitchFamily="49" charset="-122"/>
                <a:ea typeface="楷体" panose="02010609060101010101" pitchFamily="49" charset="-122"/>
              </a:rPr>
              <a:t>自然选择</a:t>
            </a:r>
            <a:r>
              <a:rPr lang="en-US" altLang="zh-CN" sz="2300" b="1">
                <a:solidFill>
                  <a:srgbClr val="00B050"/>
                </a:solidFill>
                <a:latin typeface="楷体" panose="02010609060101010101" pitchFamily="49" charset="-122"/>
                <a:ea typeface="楷体" panose="02010609060101010101" pitchFamily="49" charset="-122"/>
              </a:rPr>
              <a:t>2</a:t>
            </a:r>
            <a:endParaRPr lang="en-US" altLang="zh-CN" sz="2300" b="1">
              <a:solidFill>
                <a:srgbClr val="00B050"/>
              </a:solidFill>
              <a:latin typeface="楷体" panose="02010609060101010101" pitchFamily="49" charset="-122"/>
              <a:ea typeface="楷体" panose="02010609060101010101" pitchFamily="49" charset="-122"/>
            </a:endParaRPr>
          </a:p>
        </p:txBody>
      </p:sp>
      <p:sp>
        <p:nvSpPr>
          <p:cNvPr id="28" name="Text Box 3"/>
          <p:cNvSpPr txBox="1">
            <a:spLocks noChangeArrowheads="1"/>
          </p:cNvSpPr>
          <p:nvPr>
            <p:custDataLst>
              <p:tags r:id="rId7"/>
            </p:custDataLst>
          </p:nvPr>
        </p:nvSpPr>
        <p:spPr bwMode="auto">
          <a:xfrm>
            <a:off x="3634127" y="1844255"/>
            <a:ext cx="1871663"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sz="2300" b="1">
                <a:solidFill>
                  <a:srgbClr val="0070C0"/>
                </a:solidFill>
                <a:latin typeface="楷体" panose="02010609060101010101" pitchFamily="49" charset="-122"/>
                <a:ea typeface="楷体" panose="02010609060101010101" pitchFamily="49" charset="-122"/>
              </a:rPr>
              <a:t>自然选择</a:t>
            </a:r>
            <a:r>
              <a:rPr lang="en-US" altLang="zh-CN" sz="2300" b="1">
                <a:solidFill>
                  <a:srgbClr val="0070C0"/>
                </a:solidFill>
                <a:latin typeface="楷体" panose="02010609060101010101" pitchFamily="49" charset="-122"/>
                <a:ea typeface="楷体" panose="02010609060101010101" pitchFamily="49" charset="-122"/>
              </a:rPr>
              <a:t>1</a:t>
            </a:r>
            <a:endParaRPr lang="en-US" altLang="zh-CN" sz="2300" b="1">
              <a:solidFill>
                <a:srgbClr val="0070C0"/>
              </a:solidFill>
              <a:latin typeface="楷体" panose="02010609060101010101" pitchFamily="49" charset="-122"/>
              <a:ea typeface="楷体" panose="02010609060101010101" pitchFamily="49" charset="-122"/>
            </a:endParaRPr>
          </a:p>
        </p:txBody>
      </p:sp>
      <p:sp>
        <p:nvSpPr>
          <p:cNvPr id="29" name="Text Box 4"/>
          <p:cNvSpPr txBox="1">
            <a:spLocks noChangeArrowheads="1"/>
          </p:cNvSpPr>
          <p:nvPr>
            <p:custDataLst>
              <p:tags r:id="rId8"/>
            </p:custDataLst>
          </p:nvPr>
        </p:nvSpPr>
        <p:spPr bwMode="auto">
          <a:xfrm>
            <a:off x="1253673" y="3302544"/>
            <a:ext cx="83819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300" b="1">
                <a:solidFill>
                  <a:srgbClr val="FF0000"/>
                </a:solidFill>
                <a:latin typeface="楷体" panose="02010609060101010101" pitchFamily="49" charset="-122"/>
                <a:ea typeface="楷体" panose="02010609060101010101" pitchFamily="49" charset="-122"/>
              </a:rPr>
              <a:t>地理隔离</a:t>
            </a:r>
            <a:endParaRPr lang="zh-CN" altLang="en-US" sz="2300" b="1">
              <a:solidFill>
                <a:srgbClr val="FF0000"/>
              </a:solidFill>
              <a:latin typeface="楷体" panose="02010609060101010101" pitchFamily="49" charset="-122"/>
              <a:ea typeface="楷体" panose="02010609060101010101" pitchFamily="49" charset="-122"/>
            </a:endParaRPr>
          </a:p>
        </p:txBody>
      </p:sp>
      <p:sp>
        <p:nvSpPr>
          <p:cNvPr id="30" name="Text Box 6"/>
          <p:cNvSpPr txBox="1">
            <a:spLocks noChangeArrowheads="1"/>
          </p:cNvSpPr>
          <p:nvPr>
            <p:custDataLst>
              <p:tags r:id="rId9"/>
            </p:custDataLst>
          </p:nvPr>
        </p:nvSpPr>
        <p:spPr bwMode="auto">
          <a:xfrm>
            <a:off x="188423" y="3451961"/>
            <a:ext cx="959985"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300" b="1">
                <a:latin typeface="微软雅黑" panose="020B0503020204020204" pitchFamily="34" charset="-122"/>
                <a:ea typeface="微软雅黑" panose="020B0503020204020204" pitchFamily="34" charset="-122"/>
              </a:rPr>
              <a:t>原种</a:t>
            </a:r>
            <a:endParaRPr lang="zh-CN" altLang="en-US" sz="2300" b="1">
              <a:latin typeface="微软雅黑" panose="020B0503020204020204" pitchFamily="34" charset="-122"/>
              <a:ea typeface="微软雅黑" panose="020B0503020204020204" pitchFamily="34" charset="-122"/>
            </a:endParaRPr>
          </a:p>
        </p:txBody>
      </p:sp>
      <p:sp>
        <p:nvSpPr>
          <p:cNvPr id="31" name="Line 7"/>
          <p:cNvSpPr>
            <a:spLocks noChangeShapeType="1"/>
          </p:cNvSpPr>
          <p:nvPr>
            <p:custDataLst>
              <p:tags r:id="rId10"/>
            </p:custDataLst>
          </p:nvPr>
        </p:nvSpPr>
        <p:spPr bwMode="auto">
          <a:xfrm>
            <a:off x="1121909" y="3702654"/>
            <a:ext cx="1187450"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1" lang="zh-CN" altLang="en-US" sz="23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2" name="AutoShape 8"/>
          <p:cNvSpPr/>
          <p:nvPr>
            <p:custDataLst>
              <p:tags r:id="rId11"/>
            </p:custDataLst>
          </p:nvPr>
        </p:nvSpPr>
        <p:spPr bwMode="auto">
          <a:xfrm>
            <a:off x="2432959" y="2281006"/>
            <a:ext cx="205011" cy="2874704"/>
          </a:xfrm>
          <a:prstGeom prst="leftBrace">
            <a:avLst>
              <a:gd name="adj1" fmla="val 113103"/>
              <a:gd name="adj2" fmla="val 50000"/>
            </a:avLst>
          </a:prstGeom>
          <a:noFill/>
          <a:ln w="28575">
            <a:solidFill>
              <a:srgbClr val="FF525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1" lang="zh-CN" altLang="en-US" sz="23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Text Box 9"/>
          <p:cNvSpPr txBox="1">
            <a:spLocks noChangeArrowheads="1"/>
          </p:cNvSpPr>
          <p:nvPr>
            <p:custDataLst>
              <p:tags r:id="rId12"/>
            </p:custDataLst>
          </p:nvPr>
        </p:nvSpPr>
        <p:spPr bwMode="auto">
          <a:xfrm>
            <a:off x="2791980" y="1988270"/>
            <a:ext cx="1027091" cy="44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300" b="1">
                <a:solidFill>
                  <a:srgbClr val="0070C0"/>
                </a:solidFill>
                <a:latin typeface="黑体" panose="02010609060101010101" pitchFamily="49" charset="-122"/>
                <a:ea typeface="黑体" panose="02010609060101010101" pitchFamily="49" charset="-122"/>
              </a:rPr>
              <a:t>种群</a:t>
            </a:r>
            <a:r>
              <a:rPr lang="en-US" altLang="zh-CN" sz="2300" b="1">
                <a:solidFill>
                  <a:srgbClr val="0070C0"/>
                </a:solidFill>
                <a:latin typeface="黑体" panose="02010609060101010101" pitchFamily="49" charset="-122"/>
                <a:ea typeface="黑体" panose="02010609060101010101" pitchFamily="49" charset="-122"/>
              </a:rPr>
              <a:t>1</a:t>
            </a:r>
            <a:endParaRPr lang="en-US" altLang="zh-CN" sz="2300" b="1">
              <a:solidFill>
                <a:srgbClr val="0070C0"/>
              </a:solidFill>
              <a:latin typeface="黑体" panose="02010609060101010101" pitchFamily="49" charset="-122"/>
              <a:ea typeface="黑体" panose="02010609060101010101" pitchFamily="49" charset="-122"/>
            </a:endParaRPr>
          </a:p>
        </p:txBody>
      </p:sp>
      <p:sp>
        <p:nvSpPr>
          <p:cNvPr id="38" name="Text Box 10"/>
          <p:cNvSpPr txBox="1">
            <a:spLocks noChangeArrowheads="1"/>
          </p:cNvSpPr>
          <p:nvPr>
            <p:custDataLst>
              <p:tags r:id="rId13"/>
            </p:custDataLst>
          </p:nvPr>
        </p:nvSpPr>
        <p:spPr bwMode="auto">
          <a:xfrm>
            <a:off x="2783342" y="4854291"/>
            <a:ext cx="1447800" cy="44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2300" b="1">
                <a:solidFill>
                  <a:srgbClr val="00B050"/>
                </a:solidFill>
                <a:latin typeface="黑体" panose="02010609060101010101" pitchFamily="49" charset="-122"/>
                <a:ea typeface="黑体" panose="02010609060101010101" pitchFamily="49" charset="-122"/>
              </a:rPr>
              <a:t>种群</a:t>
            </a:r>
            <a:r>
              <a:rPr lang="en-US" altLang="zh-CN" sz="2300" b="1">
                <a:solidFill>
                  <a:srgbClr val="00B050"/>
                </a:solidFill>
                <a:latin typeface="黑体" panose="02010609060101010101" pitchFamily="49" charset="-122"/>
                <a:ea typeface="黑体" panose="02010609060101010101" pitchFamily="49" charset="-122"/>
              </a:rPr>
              <a:t>2</a:t>
            </a:r>
            <a:endParaRPr lang="en-US" altLang="zh-CN" sz="2300" b="1">
              <a:solidFill>
                <a:srgbClr val="00B050"/>
              </a:solidFill>
              <a:latin typeface="黑体" panose="02010609060101010101" pitchFamily="49" charset="-122"/>
              <a:ea typeface="黑体" panose="02010609060101010101" pitchFamily="49" charset="-122"/>
            </a:endParaRPr>
          </a:p>
        </p:txBody>
      </p:sp>
      <p:sp>
        <p:nvSpPr>
          <p:cNvPr id="51" name="Line 14"/>
          <p:cNvSpPr>
            <a:spLocks noChangeShapeType="1"/>
          </p:cNvSpPr>
          <p:nvPr>
            <p:custDataLst>
              <p:tags r:id="rId14"/>
            </p:custDataLst>
          </p:nvPr>
        </p:nvSpPr>
        <p:spPr bwMode="auto">
          <a:xfrm>
            <a:off x="3741284" y="2264379"/>
            <a:ext cx="1908175"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52" name="Line 15"/>
          <p:cNvSpPr>
            <a:spLocks noChangeShapeType="1"/>
          </p:cNvSpPr>
          <p:nvPr>
            <p:custDataLst>
              <p:tags r:id="rId15"/>
            </p:custDataLst>
          </p:nvPr>
        </p:nvSpPr>
        <p:spPr bwMode="auto">
          <a:xfrm>
            <a:off x="3819071" y="5144104"/>
            <a:ext cx="1908175"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53" name="Text Box 16"/>
          <p:cNvSpPr txBox="1">
            <a:spLocks noChangeArrowheads="1"/>
          </p:cNvSpPr>
          <p:nvPr>
            <p:custDataLst>
              <p:tags r:id="rId16"/>
            </p:custDataLst>
          </p:nvPr>
        </p:nvSpPr>
        <p:spPr bwMode="auto">
          <a:xfrm>
            <a:off x="5830434" y="1975764"/>
            <a:ext cx="1707093"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300" b="1">
                <a:solidFill>
                  <a:srgbClr val="0070C0"/>
                </a:solidFill>
                <a:latin typeface="黑体" panose="02010609060101010101" pitchFamily="49" charset="-122"/>
                <a:ea typeface="黑体" panose="02010609060101010101" pitchFamily="49" charset="-122"/>
              </a:rPr>
              <a:t>变异类型</a:t>
            </a:r>
            <a:r>
              <a:rPr lang="en-US" altLang="zh-CN" sz="2300" b="1">
                <a:solidFill>
                  <a:srgbClr val="0070C0"/>
                </a:solidFill>
                <a:latin typeface="黑体" panose="02010609060101010101" pitchFamily="49" charset="-122"/>
                <a:ea typeface="黑体" panose="02010609060101010101" pitchFamily="49" charset="-122"/>
              </a:rPr>
              <a:t>1</a:t>
            </a:r>
            <a:endParaRPr lang="en-US" altLang="zh-CN" sz="2300" b="1">
              <a:solidFill>
                <a:srgbClr val="0070C0"/>
              </a:solidFill>
              <a:latin typeface="黑体" panose="02010609060101010101" pitchFamily="49" charset="-122"/>
              <a:ea typeface="黑体" panose="02010609060101010101" pitchFamily="49" charset="-122"/>
            </a:endParaRPr>
          </a:p>
        </p:txBody>
      </p:sp>
      <p:sp>
        <p:nvSpPr>
          <p:cNvPr id="54" name="Text Box 17"/>
          <p:cNvSpPr txBox="1">
            <a:spLocks noChangeArrowheads="1"/>
          </p:cNvSpPr>
          <p:nvPr>
            <p:custDataLst>
              <p:tags r:id="rId17"/>
            </p:custDataLst>
          </p:nvPr>
        </p:nvSpPr>
        <p:spPr bwMode="auto">
          <a:xfrm>
            <a:off x="5863761" y="4841983"/>
            <a:ext cx="1827027"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300" b="1">
                <a:solidFill>
                  <a:srgbClr val="00B050"/>
                </a:solidFill>
                <a:latin typeface="黑体" panose="02010609060101010101" pitchFamily="49" charset="-122"/>
                <a:ea typeface="黑体" panose="02010609060101010101" pitchFamily="49" charset="-122"/>
              </a:rPr>
              <a:t>变异类型</a:t>
            </a:r>
            <a:r>
              <a:rPr lang="en-US" altLang="zh-CN" sz="2300" b="1">
                <a:solidFill>
                  <a:srgbClr val="00B050"/>
                </a:solidFill>
                <a:latin typeface="黑体" panose="02010609060101010101" pitchFamily="49" charset="-122"/>
                <a:ea typeface="黑体" panose="02010609060101010101" pitchFamily="49" charset="-122"/>
              </a:rPr>
              <a:t>2</a:t>
            </a:r>
            <a:endParaRPr lang="en-US" altLang="zh-CN" sz="2300" b="1">
              <a:solidFill>
                <a:srgbClr val="00B050"/>
              </a:solidFill>
              <a:latin typeface="黑体" panose="02010609060101010101" pitchFamily="49" charset="-122"/>
              <a:ea typeface="黑体" panose="02010609060101010101" pitchFamily="49" charset="-122"/>
            </a:endParaRPr>
          </a:p>
        </p:txBody>
      </p:sp>
      <p:sp>
        <p:nvSpPr>
          <p:cNvPr id="55" name="Line 18"/>
          <p:cNvSpPr>
            <a:spLocks noChangeShapeType="1"/>
          </p:cNvSpPr>
          <p:nvPr>
            <p:custDataLst>
              <p:tags r:id="rId18"/>
            </p:custDataLst>
          </p:nvPr>
        </p:nvSpPr>
        <p:spPr bwMode="auto">
          <a:xfrm>
            <a:off x="7465559" y="2240567"/>
            <a:ext cx="990600"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57" name="Text Box 20"/>
          <p:cNvSpPr txBox="1">
            <a:spLocks noChangeArrowheads="1"/>
          </p:cNvSpPr>
          <p:nvPr>
            <p:custDataLst>
              <p:tags r:id="rId19"/>
            </p:custDataLst>
          </p:nvPr>
        </p:nvSpPr>
        <p:spPr bwMode="auto">
          <a:xfrm>
            <a:off x="8286848" y="2001365"/>
            <a:ext cx="1600200" cy="44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sz="2300" b="1">
                <a:solidFill>
                  <a:srgbClr val="0070C0"/>
                </a:solidFill>
                <a:latin typeface="方正粗黑宋简体" panose="02000000000000000000" pitchFamily="2" charset="-122"/>
                <a:ea typeface="方正粗黑宋简体" panose="02000000000000000000" pitchFamily="2" charset="-122"/>
              </a:rPr>
              <a:t>新物种</a:t>
            </a:r>
            <a:r>
              <a:rPr lang="en-US" altLang="zh-CN" sz="2300" b="1">
                <a:solidFill>
                  <a:srgbClr val="0070C0"/>
                </a:solidFill>
                <a:latin typeface="方正粗黑宋简体" panose="02000000000000000000" pitchFamily="2" charset="-122"/>
                <a:ea typeface="方正粗黑宋简体" panose="02000000000000000000" pitchFamily="2" charset="-122"/>
              </a:rPr>
              <a:t>1</a:t>
            </a:r>
            <a:endParaRPr lang="en-US" altLang="zh-CN" sz="2300" b="1">
              <a:solidFill>
                <a:srgbClr val="0070C0"/>
              </a:solidFill>
              <a:latin typeface="方正粗黑宋简体" panose="02000000000000000000" pitchFamily="2" charset="-122"/>
              <a:ea typeface="方正粗黑宋简体" panose="02000000000000000000" pitchFamily="2" charset="-122"/>
            </a:endParaRPr>
          </a:p>
        </p:txBody>
      </p:sp>
      <p:sp>
        <p:nvSpPr>
          <p:cNvPr id="58" name="Text Box 21"/>
          <p:cNvSpPr txBox="1">
            <a:spLocks noChangeArrowheads="1"/>
          </p:cNvSpPr>
          <p:nvPr>
            <p:custDataLst>
              <p:tags r:id="rId20"/>
            </p:custDataLst>
          </p:nvPr>
        </p:nvSpPr>
        <p:spPr bwMode="auto">
          <a:xfrm>
            <a:off x="8351384" y="4835588"/>
            <a:ext cx="1600200" cy="44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sz="2300" b="1">
                <a:solidFill>
                  <a:srgbClr val="00B050"/>
                </a:solidFill>
                <a:latin typeface="方正粗黑宋简体" panose="02000000000000000000" pitchFamily="2" charset="-122"/>
                <a:ea typeface="方正粗黑宋简体" panose="02000000000000000000" pitchFamily="2" charset="-122"/>
              </a:rPr>
              <a:t>新物种</a:t>
            </a:r>
            <a:r>
              <a:rPr lang="en-US" altLang="zh-CN" sz="2300" b="1">
                <a:solidFill>
                  <a:srgbClr val="00B050"/>
                </a:solidFill>
                <a:latin typeface="方正粗黑宋简体" panose="02000000000000000000" pitchFamily="2" charset="-122"/>
                <a:ea typeface="方正粗黑宋简体" panose="02000000000000000000" pitchFamily="2" charset="-122"/>
              </a:rPr>
              <a:t>2</a:t>
            </a:r>
            <a:endParaRPr lang="en-US" altLang="zh-CN" sz="2300" b="1">
              <a:solidFill>
                <a:srgbClr val="00B050"/>
              </a:solidFill>
              <a:latin typeface="方正粗黑宋简体" panose="02000000000000000000" pitchFamily="2" charset="-122"/>
              <a:ea typeface="方正粗黑宋简体" panose="02000000000000000000" pitchFamily="2" charset="-122"/>
            </a:endParaRPr>
          </a:p>
        </p:txBody>
      </p:sp>
      <p:sp>
        <p:nvSpPr>
          <p:cNvPr id="60" name="Text Box 23"/>
          <p:cNvSpPr txBox="1">
            <a:spLocks noChangeArrowheads="1"/>
          </p:cNvSpPr>
          <p:nvPr>
            <p:custDataLst>
              <p:tags r:id="rId21"/>
            </p:custDataLst>
          </p:nvPr>
        </p:nvSpPr>
        <p:spPr bwMode="auto">
          <a:xfrm>
            <a:off x="8260834" y="3429604"/>
            <a:ext cx="1633600"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300" b="1">
                <a:solidFill>
                  <a:srgbClr val="FF5252"/>
                </a:solidFill>
                <a:latin typeface="楷体" panose="02010609060101010101" pitchFamily="49" charset="-122"/>
                <a:ea typeface="楷体" panose="02010609060101010101" pitchFamily="49" charset="-122"/>
              </a:rPr>
              <a:t>生殖 隔离</a:t>
            </a:r>
            <a:endParaRPr lang="zh-CN" altLang="en-US" sz="2300" b="1">
              <a:solidFill>
                <a:srgbClr val="FF5252"/>
              </a:solidFill>
              <a:latin typeface="楷体" panose="02010609060101010101" pitchFamily="49" charset="-122"/>
              <a:ea typeface="楷体" panose="02010609060101010101" pitchFamily="49" charset="-122"/>
            </a:endParaRPr>
          </a:p>
        </p:txBody>
      </p:sp>
      <p:sp>
        <p:nvSpPr>
          <p:cNvPr id="62" name="文本框 61"/>
          <p:cNvSpPr txBox="1"/>
          <p:nvPr>
            <p:custDataLst>
              <p:tags r:id="rId22"/>
            </p:custDataLst>
          </p:nvPr>
        </p:nvSpPr>
        <p:spPr>
          <a:xfrm>
            <a:off x="1057275" y="1306195"/>
            <a:ext cx="3639820" cy="460375"/>
          </a:xfrm>
          <a:prstGeom prst="rect">
            <a:avLst/>
          </a:prstGeom>
          <a:noFill/>
        </p:spPr>
        <p:txBody>
          <a:bodyPr wrap="square">
            <a:spAutoFit/>
          </a:bodyPr>
          <a:lstStyle/>
          <a:p>
            <a:pPr marL="342900" indent="-342900">
              <a:buFont typeface="Wingdings" panose="05000000000000000000" pitchFamily="2" charset="2"/>
              <a:buChar char="l"/>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渐变式：多数物种形成</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65" name="文本框 64"/>
          <p:cNvSpPr txBox="1"/>
          <p:nvPr>
            <p:custDataLst>
              <p:tags r:id="rId23"/>
            </p:custDataLst>
          </p:nvPr>
        </p:nvSpPr>
        <p:spPr>
          <a:xfrm>
            <a:off x="4312783" y="3495859"/>
            <a:ext cx="3271699" cy="461665"/>
          </a:xfrm>
          <a:prstGeom prst="rect">
            <a:avLst/>
          </a:prstGeom>
          <a:noFill/>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chemeClr val="bg1"/>
                </a:solidFill>
                <a:effectLst/>
                <a:uLnTx/>
                <a:uFillTx/>
                <a:latin typeface="华文楷体" panose="02010600040101010101" pitchFamily="2" charset="-122"/>
                <a:ea typeface="华文楷体" panose="02010600040101010101" pitchFamily="2" charset="-122"/>
              </a:rPr>
              <a:t>基因频率的定向改变</a:t>
            </a:r>
            <a:endParaRPr kumimoji="0" lang="zh-CN" altLang="en-US" sz="2400" b="1" i="0" u="none" strike="noStrike" kern="0" cap="none" spc="0" normalizeH="0" baseline="0" noProof="0">
              <a:ln>
                <a:noFill/>
              </a:ln>
              <a:solidFill>
                <a:schemeClr val="bg1"/>
              </a:solidFill>
              <a:effectLst/>
              <a:uLnTx/>
              <a:uFillTx/>
              <a:latin typeface="华文楷体" panose="02010600040101010101" pitchFamily="2" charset="-122"/>
              <a:ea typeface="华文楷体" panose="02010600040101010101" pitchFamily="2" charset="-122"/>
            </a:endParaRPr>
          </a:p>
        </p:txBody>
      </p:sp>
      <p:sp>
        <p:nvSpPr>
          <p:cNvPr id="66" name="箭头: 右 65"/>
          <p:cNvSpPr/>
          <p:nvPr>
            <p:custDataLst>
              <p:tags r:id="rId24"/>
            </p:custDataLst>
          </p:nvPr>
        </p:nvSpPr>
        <p:spPr>
          <a:xfrm rot="5400000">
            <a:off x="7967421" y="3584700"/>
            <a:ext cx="2239054" cy="320954"/>
          </a:xfrm>
          <a:prstGeom prst="rightArrow">
            <a:avLst>
              <a:gd name="adj1" fmla="val 22699"/>
              <a:gd name="adj2" fmla="val 66659"/>
            </a:avLst>
          </a:prstGeom>
          <a:gradFill>
            <a:gsLst>
              <a:gs pos="20000">
                <a:srgbClr val="FF5050"/>
              </a:gs>
              <a:gs pos="100000">
                <a:schemeClr val="bg1">
                  <a:lumMod val="95000"/>
                </a:schemeClr>
              </a:gs>
            </a:gsLst>
            <a:lin ang="108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66"/>
          <p:cNvSpPr/>
          <p:nvPr>
            <p:custDataLst>
              <p:tags r:id="rId25"/>
            </p:custDataLst>
          </p:nvPr>
        </p:nvSpPr>
        <p:spPr>
          <a:xfrm rot="16200000">
            <a:off x="7965282" y="3391854"/>
            <a:ext cx="2239054" cy="320954"/>
          </a:xfrm>
          <a:prstGeom prst="rightArrow">
            <a:avLst>
              <a:gd name="adj1" fmla="val 22699"/>
              <a:gd name="adj2" fmla="val 66659"/>
            </a:avLst>
          </a:prstGeom>
          <a:solidFill>
            <a:srgbClr val="FF525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23"/>
          <p:cNvSpPr txBox="1">
            <a:spLocks noChangeArrowheads="1"/>
          </p:cNvSpPr>
          <p:nvPr>
            <p:custDataLst>
              <p:tags r:id="rId26"/>
            </p:custDataLst>
          </p:nvPr>
        </p:nvSpPr>
        <p:spPr bwMode="auto">
          <a:xfrm>
            <a:off x="10173212" y="3431258"/>
            <a:ext cx="1858940"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300" b="1">
                <a:solidFill>
                  <a:srgbClr val="FF5252"/>
                </a:solidFill>
                <a:latin typeface="楷体" panose="02010609060101010101" pitchFamily="49" charset="-122"/>
                <a:ea typeface="楷体" panose="02010609060101010101" pitchFamily="49" charset="-122"/>
              </a:rPr>
              <a:t>基因库差异</a:t>
            </a:r>
            <a:endParaRPr lang="zh-CN" altLang="en-US" sz="2300" b="1">
              <a:solidFill>
                <a:srgbClr val="FF5252"/>
              </a:solidFill>
              <a:latin typeface="楷体" panose="02010609060101010101" pitchFamily="49" charset="-122"/>
              <a:ea typeface="楷体" panose="02010609060101010101" pitchFamily="49" charset="-122"/>
            </a:endParaRPr>
          </a:p>
        </p:txBody>
      </p:sp>
      <p:sp>
        <p:nvSpPr>
          <p:cNvPr id="71" name="Line 18"/>
          <p:cNvSpPr>
            <a:spLocks noChangeShapeType="1"/>
          </p:cNvSpPr>
          <p:nvPr>
            <p:custDataLst>
              <p:tags r:id="rId27"/>
            </p:custDataLst>
          </p:nvPr>
        </p:nvSpPr>
        <p:spPr bwMode="auto">
          <a:xfrm flipH="1" flipV="1">
            <a:off x="9764583" y="3663879"/>
            <a:ext cx="558476"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72" name="Text Box 23"/>
          <p:cNvSpPr txBox="1">
            <a:spLocks noChangeArrowheads="1"/>
          </p:cNvSpPr>
          <p:nvPr>
            <p:custDataLst>
              <p:tags r:id="rId28"/>
            </p:custDataLst>
          </p:nvPr>
        </p:nvSpPr>
        <p:spPr bwMode="auto">
          <a:xfrm>
            <a:off x="9856432" y="3239533"/>
            <a:ext cx="50960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zh-CN" altLang="en-US" sz="2300" b="1">
                <a:latin typeface="楷体" panose="02010609060101010101" pitchFamily="49" charset="-122"/>
                <a:ea typeface="楷体" panose="02010609060101010101" pitchFamily="49" charset="-122"/>
              </a:rPr>
              <a:t>导致</a:t>
            </a:r>
            <a:endParaRPr lang="zh-CN" altLang="en-US" sz="2300" b="1">
              <a:latin typeface="楷体" panose="02010609060101010101" pitchFamily="49" charset="-122"/>
              <a:ea typeface="楷体" panose="02010609060101010101" pitchFamily="49" charset="-122"/>
            </a:endParaRPr>
          </a:p>
        </p:txBody>
      </p:sp>
      <p:sp>
        <p:nvSpPr>
          <p:cNvPr id="73" name="Line 18"/>
          <p:cNvSpPr>
            <a:spLocks noChangeShapeType="1"/>
          </p:cNvSpPr>
          <p:nvPr>
            <p:custDataLst>
              <p:tags r:id="rId29"/>
            </p:custDataLst>
          </p:nvPr>
        </p:nvSpPr>
        <p:spPr bwMode="auto">
          <a:xfrm>
            <a:off x="7475084" y="5079515"/>
            <a:ext cx="990600" cy="0"/>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grpSp>
        <p:nvGrpSpPr>
          <p:cNvPr id="2" name="组合 1"/>
          <p:cNvGrpSpPr/>
          <p:nvPr>
            <p:custDataLst>
              <p:tags r:id="rId30"/>
            </p:custDataLst>
          </p:nvPr>
        </p:nvGrpSpPr>
        <p:grpSpPr>
          <a:xfrm>
            <a:off x="7919720" y="1751087"/>
            <a:ext cx="3244195" cy="1682168"/>
            <a:chOff x="7919720" y="1751087"/>
            <a:chExt cx="3244195" cy="1682168"/>
          </a:xfrm>
        </p:grpSpPr>
        <p:sp>
          <p:nvSpPr>
            <p:cNvPr id="68" name="Line 18"/>
            <p:cNvSpPr>
              <a:spLocks noChangeShapeType="1"/>
            </p:cNvSpPr>
            <p:nvPr>
              <p:custDataLst>
                <p:tags r:id="rId31"/>
              </p:custDataLst>
            </p:nvPr>
          </p:nvSpPr>
          <p:spPr bwMode="auto">
            <a:xfrm>
              <a:off x="11148675" y="1751087"/>
              <a:ext cx="5993" cy="1682168"/>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34" name="Line 18"/>
            <p:cNvSpPr>
              <a:spLocks noChangeShapeType="1"/>
            </p:cNvSpPr>
            <p:nvPr>
              <p:custDataLst>
                <p:tags r:id="rId32"/>
              </p:custDataLst>
            </p:nvPr>
          </p:nvSpPr>
          <p:spPr bwMode="auto">
            <a:xfrm flipV="1">
              <a:off x="7919720" y="1764454"/>
              <a:ext cx="3244195" cy="0"/>
            </a:xfrm>
            <a:prstGeom prst="line">
              <a:avLst/>
            </a:prstGeom>
            <a:noFill/>
            <a:ln w="28575">
              <a:solidFill>
                <a:srgbClr val="FF5252"/>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35" name="Line 18"/>
            <p:cNvSpPr>
              <a:spLocks noChangeShapeType="1"/>
            </p:cNvSpPr>
            <p:nvPr>
              <p:custDataLst>
                <p:tags r:id="rId33"/>
              </p:custDataLst>
            </p:nvPr>
          </p:nvSpPr>
          <p:spPr bwMode="auto">
            <a:xfrm flipH="1">
              <a:off x="7932284" y="1751088"/>
              <a:ext cx="0" cy="489480"/>
            </a:xfrm>
            <a:prstGeom prst="line">
              <a:avLst/>
            </a:prstGeom>
            <a:noFill/>
            <a:ln w="28575">
              <a:solidFill>
                <a:srgbClr val="FF5252"/>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grpSp>
      <p:grpSp>
        <p:nvGrpSpPr>
          <p:cNvPr id="37" name="组合 36"/>
          <p:cNvGrpSpPr/>
          <p:nvPr>
            <p:custDataLst>
              <p:tags r:id="rId34"/>
            </p:custDataLst>
          </p:nvPr>
        </p:nvGrpSpPr>
        <p:grpSpPr>
          <a:xfrm flipV="1">
            <a:off x="7894875" y="3864694"/>
            <a:ext cx="3244195" cy="1706987"/>
            <a:chOff x="7919720" y="1751087"/>
            <a:chExt cx="3244195" cy="1682168"/>
          </a:xfrm>
        </p:grpSpPr>
        <p:sp>
          <p:nvSpPr>
            <p:cNvPr id="39" name="Line 18"/>
            <p:cNvSpPr>
              <a:spLocks noChangeShapeType="1"/>
            </p:cNvSpPr>
            <p:nvPr>
              <p:custDataLst>
                <p:tags r:id="rId35"/>
              </p:custDataLst>
            </p:nvPr>
          </p:nvSpPr>
          <p:spPr bwMode="auto">
            <a:xfrm>
              <a:off x="11148675" y="1751087"/>
              <a:ext cx="5993" cy="1682168"/>
            </a:xfrm>
            <a:prstGeom prst="line">
              <a:avLst/>
            </a:prstGeom>
            <a:noFill/>
            <a:ln w="28575">
              <a:solidFill>
                <a:srgbClr val="FF525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40" name="Line 18"/>
            <p:cNvSpPr>
              <a:spLocks noChangeShapeType="1"/>
            </p:cNvSpPr>
            <p:nvPr>
              <p:custDataLst>
                <p:tags r:id="rId36"/>
              </p:custDataLst>
            </p:nvPr>
          </p:nvSpPr>
          <p:spPr bwMode="auto">
            <a:xfrm flipV="1">
              <a:off x="7919720" y="1764454"/>
              <a:ext cx="3244195" cy="0"/>
            </a:xfrm>
            <a:prstGeom prst="line">
              <a:avLst/>
            </a:prstGeom>
            <a:noFill/>
            <a:ln w="28575">
              <a:solidFill>
                <a:srgbClr val="FF5252"/>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sp>
          <p:nvSpPr>
            <p:cNvPr id="41" name="Line 18"/>
            <p:cNvSpPr>
              <a:spLocks noChangeShapeType="1"/>
            </p:cNvSpPr>
            <p:nvPr>
              <p:custDataLst>
                <p:tags r:id="rId37"/>
              </p:custDataLst>
            </p:nvPr>
          </p:nvSpPr>
          <p:spPr bwMode="auto">
            <a:xfrm flipH="1">
              <a:off x="7932284" y="1751088"/>
              <a:ext cx="0" cy="489480"/>
            </a:xfrm>
            <a:prstGeom prst="line">
              <a:avLst/>
            </a:prstGeom>
            <a:noFill/>
            <a:ln w="28575">
              <a:solidFill>
                <a:srgbClr val="FF5252"/>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300" b="1">
                <a:solidFill>
                  <a:srgbClr val="000000"/>
                </a:solidFill>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t="1118" b="1"/>
          <a:stretch>
            <a:fillRect/>
          </a:stretch>
        </p:blipFill>
        <p:spPr>
          <a:xfrm>
            <a:off x="834006" y="1259122"/>
            <a:ext cx="4410778" cy="5215308"/>
          </a:xfrm>
          <a:prstGeom prst="rect">
            <a:avLst/>
          </a:prstGeom>
        </p:spPr>
      </p:pic>
      <p:sp>
        <p:nvSpPr>
          <p:cNvPr id="3" name="矩形: 圆角 2"/>
          <p:cNvSpPr/>
          <p:nvPr>
            <p:custDataLst>
              <p:tags r:id="rId3"/>
            </p:custDataLst>
          </p:nvPr>
        </p:nvSpPr>
        <p:spPr>
          <a:xfrm>
            <a:off x="5565885" y="2253943"/>
            <a:ext cx="1611072" cy="430594"/>
          </a:xfrm>
          <a:prstGeom prst="roundRect">
            <a:avLst>
              <a:gd name="adj" fmla="val 22312"/>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 name="文本框 21"/>
          <p:cNvSpPr txBox="1"/>
          <p:nvPr>
            <p:custDataLst>
              <p:tags r:id="rId4"/>
            </p:custDataLst>
          </p:nvPr>
        </p:nvSpPr>
        <p:spPr>
          <a:xfrm>
            <a:off x="5583800" y="2242766"/>
            <a:ext cx="2119073"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骤变式：</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6" name="Rectangle 5"/>
          <p:cNvSpPr>
            <a:spLocks noChangeArrowheads="1"/>
          </p:cNvSpPr>
          <p:nvPr>
            <p:custDataLst>
              <p:tags r:id="rId5"/>
            </p:custDataLst>
          </p:nvPr>
        </p:nvSpPr>
        <p:spPr bwMode="auto">
          <a:xfrm>
            <a:off x="2538952" y="516999"/>
            <a:ext cx="79385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a:latin typeface="Times New Roman" panose="02020603050405020304" pitchFamily="18" charset="0"/>
                <a:ea typeface="等线" panose="02010600030101010101" charset="-122"/>
                <a:cs typeface="Times New Roman" panose="02020603050405020304" pitchFamily="18" charset="0"/>
              </a:rPr>
              <a:t>新物种的形成是否必须经过地理隔离？</a:t>
            </a:r>
            <a:endParaRPr lang="zh-CN" altLang="en-US" sz="3200" b="1">
              <a:latin typeface="Times New Roman" panose="02020603050405020304" pitchFamily="18" charset="0"/>
              <a:ea typeface="等线" panose="02010600030101010101" charset="-122"/>
              <a:cs typeface="Times New Roman" panose="02020603050405020304" pitchFamily="18" charset="0"/>
            </a:endParaRPr>
          </a:p>
        </p:txBody>
      </p:sp>
      <p:grpSp>
        <p:nvGrpSpPr>
          <p:cNvPr id="27" name="组合 49683"/>
          <p:cNvGrpSpPr/>
          <p:nvPr>
            <p:custDataLst>
              <p:tags r:id="rId6"/>
            </p:custDataLst>
          </p:nvPr>
        </p:nvGrpSpPr>
        <p:grpSpPr>
          <a:xfrm>
            <a:off x="1788136" y="377484"/>
            <a:ext cx="685721" cy="752840"/>
            <a:chOff x="4722813" y="5110163"/>
            <a:chExt cx="600075" cy="658812"/>
          </a:xfrm>
        </p:grpSpPr>
        <p:sp>
          <p:nvSpPr>
            <p:cNvPr id="28" name="Freeform 648"/>
            <p:cNvSpPr>
              <a:spLocks noChangeArrowheads="1"/>
            </p:cNvSpPr>
            <p:nvPr>
              <p:custDataLst>
                <p:tags r:id="rId7"/>
              </p:custDataLst>
            </p:nvPr>
          </p:nvSpPr>
          <p:spPr bwMode="auto">
            <a:xfrm>
              <a:off x="4722813" y="5110163"/>
              <a:ext cx="506413" cy="658812"/>
            </a:xfrm>
            <a:custGeom>
              <a:avLst/>
              <a:gdLst>
                <a:gd name="T0" fmla="*/ 468901 w 27"/>
                <a:gd name="T1" fmla="*/ 508226 h 35"/>
                <a:gd name="T2" fmla="*/ 412633 w 27"/>
                <a:gd name="T3" fmla="*/ 451757 h 35"/>
                <a:gd name="T4" fmla="*/ 393877 w 27"/>
                <a:gd name="T5" fmla="*/ 414110 h 35"/>
                <a:gd name="T6" fmla="*/ 375121 w 27"/>
                <a:gd name="T7" fmla="*/ 414110 h 35"/>
                <a:gd name="T8" fmla="*/ 281341 w 27"/>
                <a:gd name="T9" fmla="*/ 432934 h 35"/>
                <a:gd name="T10" fmla="*/ 150048 w 27"/>
                <a:gd name="T11" fmla="*/ 376464 h 35"/>
                <a:gd name="T12" fmla="*/ 112536 w 27"/>
                <a:gd name="T13" fmla="*/ 150586 h 35"/>
                <a:gd name="T14" fmla="*/ 131292 w 27"/>
                <a:gd name="T15" fmla="*/ 112939 h 35"/>
                <a:gd name="T16" fmla="*/ 281341 w 27"/>
                <a:gd name="T17" fmla="*/ 56470 h 35"/>
                <a:gd name="T18" fmla="*/ 412633 w 27"/>
                <a:gd name="T19" fmla="*/ 112939 h 35"/>
                <a:gd name="T20" fmla="*/ 450145 w 27"/>
                <a:gd name="T21" fmla="*/ 338818 h 35"/>
                <a:gd name="T22" fmla="*/ 450145 w 27"/>
                <a:gd name="T23" fmla="*/ 357641 h 35"/>
                <a:gd name="T24" fmla="*/ 468901 w 27"/>
                <a:gd name="T25" fmla="*/ 301171 h 35"/>
                <a:gd name="T26" fmla="*/ 412633 w 27"/>
                <a:gd name="T27" fmla="*/ 75293 h 35"/>
                <a:gd name="T28" fmla="*/ 412633 w 27"/>
                <a:gd name="T29" fmla="*/ 75293 h 35"/>
                <a:gd name="T30" fmla="*/ 56268 w 27"/>
                <a:gd name="T31" fmla="*/ 75293 h 35"/>
                <a:gd name="T32" fmla="*/ 56268 w 27"/>
                <a:gd name="T33" fmla="*/ 150586 h 35"/>
                <a:gd name="T34" fmla="*/ 56268 w 27"/>
                <a:gd name="T35" fmla="*/ 150586 h 35"/>
                <a:gd name="T36" fmla="*/ 56268 w 27"/>
                <a:gd name="T37" fmla="*/ 263525 h 35"/>
                <a:gd name="T38" fmla="*/ 18756 w 27"/>
                <a:gd name="T39" fmla="*/ 338818 h 35"/>
                <a:gd name="T40" fmla="*/ 56268 w 27"/>
                <a:gd name="T41" fmla="*/ 376464 h 35"/>
                <a:gd name="T42" fmla="*/ 56268 w 27"/>
                <a:gd name="T43" fmla="*/ 395287 h 35"/>
                <a:gd name="T44" fmla="*/ 56268 w 27"/>
                <a:gd name="T45" fmla="*/ 414110 h 35"/>
                <a:gd name="T46" fmla="*/ 75024 w 27"/>
                <a:gd name="T47" fmla="*/ 432934 h 35"/>
                <a:gd name="T48" fmla="*/ 93780 w 27"/>
                <a:gd name="T49" fmla="*/ 489403 h 35"/>
                <a:gd name="T50" fmla="*/ 206316 w 27"/>
                <a:gd name="T51" fmla="*/ 470580 h 35"/>
                <a:gd name="T52" fmla="*/ 225072 w 27"/>
                <a:gd name="T53" fmla="*/ 508226 h 35"/>
                <a:gd name="T54" fmla="*/ 206316 w 27"/>
                <a:gd name="T55" fmla="*/ 527050 h 35"/>
                <a:gd name="T56" fmla="*/ 131292 w 27"/>
                <a:gd name="T57" fmla="*/ 621166 h 35"/>
                <a:gd name="T58" fmla="*/ 131292 w 27"/>
                <a:gd name="T59" fmla="*/ 621166 h 35"/>
                <a:gd name="T60" fmla="*/ 131292 w 27"/>
                <a:gd name="T61" fmla="*/ 621166 h 35"/>
                <a:gd name="T62" fmla="*/ 318853 w 27"/>
                <a:gd name="T63" fmla="*/ 658812 h 35"/>
                <a:gd name="T64" fmla="*/ 506413 w 27"/>
                <a:gd name="T65" fmla="*/ 621166 h 35"/>
                <a:gd name="T66" fmla="*/ 506413 w 27"/>
                <a:gd name="T67" fmla="*/ 621166 h 35"/>
                <a:gd name="T68" fmla="*/ 506413 w 27"/>
                <a:gd name="T69" fmla="*/ 621166 h 35"/>
                <a:gd name="T70" fmla="*/ 468901 w 27"/>
                <a:gd name="T71" fmla="*/ 508226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 h="35">
                  <a:moveTo>
                    <a:pt x="25" y="27"/>
                  </a:moveTo>
                  <a:cubicBezTo>
                    <a:pt x="22" y="24"/>
                    <a:pt x="22" y="24"/>
                    <a:pt x="22" y="24"/>
                  </a:cubicBezTo>
                  <a:cubicBezTo>
                    <a:pt x="21" y="24"/>
                    <a:pt x="21" y="23"/>
                    <a:pt x="21" y="22"/>
                  </a:cubicBezTo>
                  <a:cubicBezTo>
                    <a:pt x="20" y="22"/>
                    <a:pt x="20" y="22"/>
                    <a:pt x="20" y="22"/>
                  </a:cubicBezTo>
                  <a:cubicBezTo>
                    <a:pt x="19" y="23"/>
                    <a:pt x="17" y="23"/>
                    <a:pt x="15" y="23"/>
                  </a:cubicBezTo>
                  <a:cubicBezTo>
                    <a:pt x="12" y="23"/>
                    <a:pt x="10" y="22"/>
                    <a:pt x="8" y="20"/>
                  </a:cubicBezTo>
                  <a:cubicBezTo>
                    <a:pt x="4" y="17"/>
                    <a:pt x="3" y="12"/>
                    <a:pt x="6" y="8"/>
                  </a:cubicBezTo>
                  <a:cubicBezTo>
                    <a:pt x="6" y="7"/>
                    <a:pt x="7" y="6"/>
                    <a:pt x="7" y="6"/>
                  </a:cubicBezTo>
                  <a:cubicBezTo>
                    <a:pt x="9" y="4"/>
                    <a:pt x="12" y="3"/>
                    <a:pt x="15" y="3"/>
                  </a:cubicBezTo>
                  <a:cubicBezTo>
                    <a:pt x="17" y="3"/>
                    <a:pt x="20" y="4"/>
                    <a:pt x="22" y="6"/>
                  </a:cubicBezTo>
                  <a:cubicBezTo>
                    <a:pt x="25" y="9"/>
                    <a:pt x="26" y="14"/>
                    <a:pt x="24" y="18"/>
                  </a:cubicBezTo>
                  <a:cubicBezTo>
                    <a:pt x="24" y="19"/>
                    <a:pt x="24" y="19"/>
                    <a:pt x="24" y="19"/>
                  </a:cubicBezTo>
                  <a:cubicBezTo>
                    <a:pt x="25" y="18"/>
                    <a:pt x="25" y="17"/>
                    <a:pt x="25" y="16"/>
                  </a:cubicBezTo>
                  <a:cubicBezTo>
                    <a:pt x="26" y="11"/>
                    <a:pt x="25" y="6"/>
                    <a:pt x="22" y="4"/>
                  </a:cubicBezTo>
                  <a:cubicBezTo>
                    <a:pt x="22" y="4"/>
                    <a:pt x="22" y="4"/>
                    <a:pt x="22" y="4"/>
                  </a:cubicBezTo>
                  <a:cubicBezTo>
                    <a:pt x="17" y="0"/>
                    <a:pt x="7" y="3"/>
                    <a:pt x="3" y="4"/>
                  </a:cubicBezTo>
                  <a:cubicBezTo>
                    <a:pt x="0" y="5"/>
                    <a:pt x="3" y="8"/>
                    <a:pt x="3" y="8"/>
                  </a:cubicBezTo>
                  <a:cubicBezTo>
                    <a:pt x="3" y="8"/>
                    <a:pt x="3" y="8"/>
                    <a:pt x="3" y="8"/>
                  </a:cubicBezTo>
                  <a:cubicBezTo>
                    <a:pt x="3" y="10"/>
                    <a:pt x="3" y="12"/>
                    <a:pt x="3" y="14"/>
                  </a:cubicBezTo>
                  <a:cubicBezTo>
                    <a:pt x="3" y="17"/>
                    <a:pt x="1" y="17"/>
                    <a:pt x="1" y="18"/>
                  </a:cubicBezTo>
                  <a:cubicBezTo>
                    <a:pt x="1" y="19"/>
                    <a:pt x="3" y="20"/>
                    <a:pt x="3" y="20"/>
                  </a:cubicBezTo>
                  <a:cubicBezTo>
                    <a:pt x="3" y="21"/>
                    <a:pt x="3" y="21"/>
                    <a:pt x="3" y="21"/>
                  </a:cubicBezTo>
                  <a:cubicBezTo>
                    <a:pt x="3" y="22"/>
                    <a:pt x="3" y="22"/>
                    <a:pt x="3" y="22"/>
                  </a:cubicBezTo>
                  <a:cubicBezTo>
                    <a:pt x="3" y="22"/>
                    <a:pt x="3" y="23"/>
                    <a:pt x="4" y="23"/>
                  </a:cubicBezTo>
                  <a:cubicBezTo>
                    <a:pt x="5" y="24"/>
                    <a:pt x="4" y="25"/>
                    <a:pt x="5" y="26"/>
                  </a:cubicBezTo>
                  <a:cubicBezTo>
                    <a:pt x="5" y="27"/>
                    <a:pt x="9" y="26"/>
                    <a:pt x="11" y="25"/>
                  </a:cubicBezTo>
                  <a:cubicBezTo>
                    <a:pt x="11" y="25"/>
                    <a:pt x="12" y="26"/>
                    <a:pt x="12" y="27"/>
                  </a:cubicBezTo>
                  <a:cubicBezTo>
                    <a:pt x="12" y="27"/>
                    <a:pt x="11" y="28"/>
                    <a:pt x="11" y="28"/>
                  </a:cubicBezTo>
                  <a:cubicBezTo>
                    <a:pt x="7" y="31"/>
                    <a:pt x="7" y="33"/>
                    <a:pt x="7" y="33"/>
                  </a:cubicBezTo>
                  <a:cubicBezTo>
                    <a:pt x="7" y="33"/>
                    <a:pt x="7" y="33"/>
                    <a:pt x="7" y="33"/>
                  </a:cubicBezTo>
                  <a:cubicBezTo>
                    <a:pt x="7" y="33"/>
                    <a:pt x="7" y="33"/>
                    <a:pt x="7" y="33"/>
                  </a:cubicBezTo>
                  <a:cubicBezTo>
                    <a:pt x="7" y="34"/>
                    <a:pt x="12" y="35"/>
                    <a:pt x="17" y="35"/>
                  </a:cubicBezTo>
                  <a:cubicBezTo>
                    <a:pt x="23" y="35"/>
                    <a:pt x="27" y="34"/>
                    <a:pt x="27" y="33"/>
                  </a:cubicBezTo>
                  <a:cubicBezTo>
                    <a:pt x="27" y="33"/>
                    <a:pt x="27" y="33"/>
                    <a:pt x="27" y="33"/>
                  </a:cubicBezTo>
                  <a:cubicBezTo>
                    <a:pt x="27" y="33"/>
                    <a:pt x="27" y="33"/>
                    <a:pt x="27" y="33"/>
                  </a:cubicBezTo>
                  <a:cubicBezTo>
                    <a:pt x="27" y="31"/>
                    <a:pt x="26" y="29"/>
                    <a:pt x="25" y="27"/>
                  </a:cubicBezTo>
                  <a:close/>
                </a:path>
              </a:pathLst>
            </a:custGeom>
            <a:solidFill>
              <a:srgbClr val="50B37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Freeform 649"/>
            <p:cNvSpPr>
              <a:spLocks noEditPoints="1" noChangeArrowheads="1"/>
            </p:cNvSpPr>
            <p:nvPr>
              <p:custDataLst>
                <p:tags r:id="rId8"/>
              </p:custDataLst>
            </p:nvPr>
          </p:nvSpPr>
          <p:spPr bwMode="auto">
            <a:xfrm>
              <a:off x="4816475" y="5167313"/>
              <a:ext cx="506413" cy="506412"/>
            </a:xfrm>
            <a:custGeom>
              <a:avLst/>
              <a:gdLst>
                <a:gd name="T0" fmla="*/ 506413 w 27"/>
                <a:gd name="T1" fmla="*/ 431388 h 27"/>
                <a:gd name="T2" fmla="*/ 375121 w 27"/>
                <a:gd name="T3" fmla="*/ 318852 h 27"/>
                <a:gd name="T4" fmla="*/ 356365 w 27"/>
                <a:gd name="T5" fmla="*/ 318852 h 27"/>
                <a:gd name="T6" fmla="*/ 318853 w 27"/>
                <a:gd name="T7" fmla="*/ 281340 h 27"/>
                <a:gd name="T8" fmla="*/ 337609 w 27"/>
                <a:gd name="T9" fmla="*/ 281340 h 27"/>
                <a:gd name="T10" fmla="*/ 300097 w 27"/>
                <a:gd name="T11" fmla="*/ 56268 h 27"/>
                <a:gd name="T12" fmla="*/ 56268 w 27"/>
                <a:gd name="T13" fmla="*/ 75024 h 27"/>
                <a:gd name="T14" fmla="*/ 37512 w 27"/>
                <a:gd name="T15" fmla="*/ 93780 h 27"/>
                <a:gd name="T16" fmla="*/ 56268 w 27"/>
                <a:gd name="T17" fmla="*/ 318852 h 27"/>
                <a:gd name="T18" fmla="*/ 281341 w 27"/>
                <a:gd name="T19" fmla="*/ 318852 h 27"/>
                <a:gd name="T20" fmla="*/ 318853 w 27"/>
                <a:gd name="T21" fmla="*/ 356364 h 27"/>
                <a:gd name="T22" fmla="*/ 337609 w 27"/>
                <a:gd name="T23" fmla="*/ 375120 h 27"/>
                <a:gd name="T24" fmla="*/ 450145 w 27"/>
                <a:gd name="T25" fmla="*/ 487656 h 27"/>
                <a:gd name="T26" fmla="*/ 506413 w 27"/>
                <a:gd name="T27" fmla="*/ 487656 h 27"/>
                <a:gd name="T28" fmla="*/ 506413 w 27"/>
                <a:gd name="T29" fmla="*/ 431388 h 27"/>
                <a:gd name="T30" fmla="*/ 300097 w 27"/>
                <a:gd name="T31" fmla="*/ 262584 h 27"/>
                <a:gd name="T32" fmla="*/ 281341 w 27"/>
                <a:gd name="T33" fmla="*/ 281340 h 27"/>
                <a:gd name="T34" fmla="*/ 93780 w 27"/>
                <a:gd name="T35" fmla="*/ 281340 h 27"/>
                <a:gd name="T36" fmla="*/ 56268 w 27"/>
                <a:gd name="T37" fmla="*/ 112536 h 27"/>
                <a:gd name="T38" fmla="*/ 75024 w 27"/>
                <a:gd name="T39" fmla="*/ 93780 h 27"/>
                <a:gd name="T40" fmla="*/ 281341 w 27"/>
                <a:gd name="T41" fmla="*/ 93780 h 27"/>
                <a:gd name="T42" fmla="*/ 300097 w 27"/>
                <a:gd name="T43" fmla="*/ 262584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 h="27">
                  <a:moveTo>
                    <a:pt x="27" y="23"/>
                  </a:moveTo>
                  <a:cubicBezTo>
                    <a:pt x="20" y="17"/>
                    <a:pt x="20" y="17"/>
                    <a:pt x="20" y="17"/>
                  </a:cubicBezTo>
                  <a:cubicBezTo>
                    <a:pt x="20" y="17"/>
                    <a:pt x="19" y="17"/>
                    <a:pt x="19" y="17"/>
                  </a:cubicBezTo>
                  <a:cubicBezTo>
                    <a:pt x="17" y="15"/>
                    <a:pt x="17" y="15"/>
                    <a:pt x="17" y="15"/>
                  </a:cubicBezTo>
                  <a:cubicBezTo>
                    <a:pt x="17" y="15"/>
                    <a:pt x="17" y="15"/>
                    <a:pt x="18" y="15"/>
                  </a:cubicBezTo>
                  <a:cubicBezTo>
                    <a:pt x="20" y="11"/>
                    <a:pt x="19" y="6"/>
                    <a:pt x="16" y="3"/>
                  </a:cubicBezTo>
                  <a:cubicBezTo>
                    <a:pt x="12" y="0"/>
                    <a:pt x="7" y="0"/>
                    <a:pt x="3" y="4"/>
                  </a:cubicBezTo>
                  <a:cubicBezTo>
                    <a:pt x="3" y="4"/>
                    <a:pt x="2" y="5"/>
                    <a:pt x="2" y="5"/>
                  </a:cubicBezTo>
                  <a:cubicBezTo>
                    <a:pt x="0" y="9"/>
                    <a:pt x="0" y="14"/>
                    <a:pt x="3" y="17"/>
                  </a:cubicBezTo>
                  <a:cubicBezTo>
                    <a:pt x="7" y="20"/>
                    <a:pt x="12" y="20"/>
                    <a:pt x="15" y="17"/>
                  </a:cubicBezTo>
                  <a:cubicBezTo>
                    <a:pt x="17" y="19"/>
                    <a:pt x="17" y="19"/>
                    <a:pt x="17" y="19"/>
                  </a:cubicBezTo>
                  <a:cubicBezTo>
                    <a:pt x="17" y="19"/>
                    <a:pt x="17" y="20"/>
                    <a:pt x="18" y="20"/>
                  </a:cubicBezTo>
                  <a:cubicBezTo>
                    <a:pt x="24" y="26"/>
                    <a:pt x="24" y="26"/>
                    <a:pt x="24" y="26"/>
                  </a:cubicBezTo>
                  <a:cubicBezTo>
                    <a:pt x="25" y="27"/>
                    <a:pt x="26" y="27"/>
                    <a:pt x="27" y="26"/>
                  </a:cubicBezTo>
                  <a:cubicBezTo>
                    <a:pt x="27" y="25"/>
                    <a:pt x="27" y="24"/>
                    <a:pt x="27" y="23"/>
                  </a:cubicBezTo>
                  <a:close/>
                  <a:moveTo>
                    <a:pt x="16" y="14"/>
                  </a:moveTo>
                  <a:cubicBezTo>
                    <a:pt x="16" y="14"/>
                    <a:pt x="16" y="15"/>
                    <a:pt x="15" y="15"/>
                  </a:cubicBezTo>
                  <a:cubicBezTo>
                    <a:pt x="12" y="18"/>
                    <a:pt x="8" y="18"/>
                    <a:pt x="5" y="15"/>
                  </a:cubicBezTo>
                  <a:cubicBezTo>
                    <a:pt x="2" y="13"/>
                    <a:pt x="2" y="9"/>
                    <a:pt x="3" y="6"/>
                  </a:cubicBezTo>
                  <a:cubicBezTo>
                    <a:pt x="4" y="6"/>
                    <a:pt x="4" y="5"/>
                    <a:pt x="4" y="5"/>
                  </a:cubicBezTo>
                  <a:cubicBezTo>
                    <a:pt x="7" y="2"/>
                    <a:pt x="12" y="2"/>
                    <a:pt x="15" y="5"/>
                  </a:cubicBezTo>
                  <a:cubicBezTo>
                    <a:pt x="17" y="7"/>
                    <a:pt x="18" y="11"/>
                    <a:pt x="16" y="14"/>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0" name="Freeform 650"/>
            <p:cNvSpPr>
              <a:spLocks noChangeArrowheads="1"/>
            </p:cNvSpPr>
            <p:nvPr>
              <p:custDataLst>
                <p:tags r:id="rId9"/>
              </p:custDataLst>
            </p:nvPr>
          </p:nvSpPr>
          <p:spPr bwMode="auto">
            <a:xfrm>
              <a:off x="4965700" y="5411788"/>
              <a:ext cx="38100" cy="19050"/>
            </a:xfrm>
            <a:custGeom>
              <a:avLst/>
              <a:gdLst>
                <a:gd name="T0" fmla="*/ 38100 w 2"/>
                <a:gd name="T1" fmla="*/ 0 h 1"/>
                <a:gd name="T2" fmla="*/ 19050 w 2"/>
                <a:gd name="T3" fmla="*/ 0 h 1"/>
                <a:gd name="T4" fmla="*/ 19050 w 2"/>
                <a:gd name="T5" fmla="*/ 0 h 1"/>
                <a:gd name="T6" fmla="*/ 0 w 2"/>
                <a:gd name="T7" fmla="*/ 0 h 1"/>
                <a:gd name="T8" fmla="*/ 19050 w 2"/>
                <a:gd name="T9" fmla="*/ 19050 h 1"/>
                <a:gd name="T10" fmla="*/ 19050 w 2"/>
                <a:gd name="T11" fmla="*/ 19050 h 1"/>
                <a:gd name="T12" fmla="*/ 19050 w 2"/>
                <a:gd name="T13" fmla="*/ 19050 h 1"/>
                <a:gd name="T14" fmla="*/ 38100 w 2"/>
                <a:gd name="T15" fmla="*/ 0 h 1"/>
                <a:gd name="T16" fmla="*/ 38100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1">
                  <a:moveTo>
                    <a:pt x="2" y="0"/>
                  </a:moveTo>
                  <a:cubicBezTo>
                    <a:pt x="1" y="0"/>
                    <a:pt x="1" y="0"/>
                    <a:pt x="1" y="0"/>
                  </a:cubicBezTo>
                  <a:cubicBezTo>
                    <a:pt x="1" y="0"/>
                    <a:pt x="1" y="0"/>
                    <a:pt x="1" y="0"/>
                  </a:cubicBezTo>
                  <a:cubicBezTo>
                    <a:pt x="0" y="0"/>
                    <a:pt x="0" y="0"/>
                    <a:pt x="0" y="0"/>
                  </a:cubicBezTo>
                  <a:cubicBezTo>
                    <a:pt x="0" y="0"/>
                    <a:pt x="0" y="0"/>
                    <a:pt x="1" y="1"/>
                  </a:cubicBezTo>
                  <a:cubicBezTo>
                    <a:pt x="1" y="1"/>
                    <a:pt x="1" y="1"/>
                    <a:pt x="1" y="1"/>
                  </a:cubicBezTo>
                  <a:cubicBezTo>
                    <a:pt x="1" y="1"/>
                    <a:pt x="1" y="1"/>
                    <a:pt x="1" y="1"/>
                  </a:cubicBezTo>
                  <a:cubicBezTo>
                    <a:pt x="2" y="1"/>
                    <a:pt x="2" y="0"/>
                    <a:pt x="2" y="0"/>
                  </a:cubicBezTo>
                  <a:cubicBezTo>
                    <a:pt x="2" y="0"/>
                    <a:pt x="2" y="0"/>
                    <a:pt x="2"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1" name="Freeform 651"/>
            <p:cNvSpPr>
              <a:spLocks noChangeArrowheads="1"/>
            </p:cNvSpPr>
            <p:nvPr>
              <p:custDataLst>
                <p:tags r:id="rId10"/>
              </p:custDataLst>
            </p:nvPr>
          </p:nvSpPr>
          <p:spPr bwMode="auto">
            <a:xfrm>
              <a:off x="4948238" y="5280025"/>
              <a:ext cx="111125" cy="112712"/>
            </a:xfrm>
            <a:custGeom>
              <a:avLst/>
              <a:gdLst>
                <a:gd name="T0" fmla="*/ 92604 w 6"/>
                <a:gd name="T1" fmla="*/ 0 h 6"/>
                <a:gd name="T2" fmla="*/ 55563 w 6"/>
                <a:gd name="T3" fmla="*/ 0 h 6"/>
                <a:gd name="T4" fmla="*/ 37042 w 6"/>
                <a:gd name="T5" fmla="*/ 0 h 6"/>
                <a:gd name="T6" fmla="*/ 18521 w 6"/>
                <a:gd name="T7" fmla="*/ 18785 h 6"/>
                <a:gd name="T8" fmla="*/ 0 w 6"/>
                <a:gd name="T9" fmla="*/ 37571 h 6"/>
                <a:gd name="T10" fmla="*/ 18521 w 6"/>
                <a:gd name="T11" fmla="*/ 56356 h 6"/>
                <a:gd name="T12" fmla="*/ 18521 w 6"/>
                <a:gd name="T13" fmla="*/ 56356 h 6"/>
                <a:gd name="T14" fmla="*/ 37042 w 6"/>
                <a:gd name="T15" fmla="*/ 56356 h 6"/>
                <a:gd name="T16" fmla="*/ 37042 w 6"/>
                <a:gd name="T17" fmla="*/ 37571 h 6"/>
                <a:gd name="T18" fmla="*/ 18521 w 6"/>
                <a:gd name="T19" fmla="*/ 37571 h 6"/>
                <a:gd name="T20" fmla="*/ 37042 w 6"/>
                <a:gd name="T21" fmla="*/ 18785 h 6"/>
                <a:gd name="T22" fmla="*/ 55563 w 6"/>
                <a:gd name="T23" fmla="*/ 18785 h 6"/>
                <a:gd name="T24" fmla="*/ 74083 w 6"/>
                <a:gd name="T25" fmla="*/ 18785 h 6"/>
                <a:gd name="T26" fmla="*/ 74083 w 6"/>
                <a:gd name="T27" fmla="*/ 37571 h 6"/>
                <a:gd name="T28" fmla="*/ 74083 w 6"/>
                <a:gd name="T29" fmla="*/ 56356 h 6"/>
                <a:gd name="T30" fmla="*/ 37042 w 6"/>
                <a:gd name="T31" fmla="*/ 75141 h 6"/>
                <a:gd name="T32" fmla="*/ 18521 w 6"/>
                <a:gd name="T33" fmla="*/ 93927 h 6"/>
                <a:gd name="T34" fmla="*/ 37042 w 6"/>
                <a:gd name="T35" fmla="*/ 112712 h 6"/>
                <a:gd name="T36" fmla="*/ 37042 w 6"/>
                <a:gd name="T37" fmla="*/ 112712 h 6"/>
                <a:gd name="T38" fmla="*/ 55563 w 6"/>
                <a:gd name="T39" fmla="*/ 112712 h 6"/>
                <a:gd name="T40" fmla="*/ 55563 w 6"/>
                <a:gd name="T41" fmla="*/ 112712 h 6"/>
                <a:gd name="T42" fmla="*/ 55563 w 6"/>
                <a:gd name="T43" fmla="*/ 112712 h 6"/>
                <a:gd name="T44" fmla="*/ 37042 w 6"/>
                <a:gd name="T45" fmla="*/ 93927 h 6"/>
                <a:gd name="T46" fmla="*/ 55563 w 6"/>
                <a:gd name="T47" fmla="*/ 75141 h 6"/>
                <a:gd name="T48" fmla="*/ 92604 w 6"/>
                <a:gd name="T49" fmla="*/ 56356 h 6"/>
                <a:gd name="T50" fmla="*/ 111125 w 6"/>
                <a:gd name="T51" fmla="*/ 37571 h 6"/>
                <a:gd name="T52" fmla="*/ 92604 w 6"/>
                <a:gd name="T53" fmla="*/ 0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 h="6">
                  <a:moveTo>
                    <a:pt x="5" y="0"/>
                  </a:moveTo>
                  <a:cubicBezTo>
                    <a:pt x="4" y="0"/>
                    <a:pt x="4" y="0"/>
                    <a:pt x="3" y="0"/>
                  </a:cubicBezTo>
                  <a:cubicBezTo>
                    <a:pt x="3" y="0"/>
                    <a:pt x="3" y="0"/>
                    <a:pt x="2" y="0"/>
                  </a:cubicBezTo>
                  <a:cubicBezTo>
                    <a:pt x="2" y="0"/>
                    <a:pt x="1" y="0"/>
                    <a:pt x="1" y="1"/>
                  </a:cubicBezTo>
                  <a:cubicBezTo>
                    <a:pt x="1" y="1"/>
                    <a:pt x="0" y="2"/>
                    <a:pt x="0" y="2"/>
                  </a:cubicBezTo>
                  <a:cubicBezTo>
                    <a:pt x="0" y="2"/>
                    <a:pt x="0" y="2"/>
                    <a:pt x="1" y="3"/>
                  </a:cubicBezTo>
                  <a:cubicBezTo>
                    <a:pt x="1" y="3"/>
                    <a:pt x="1" y="3"/>
                    <a:pt x="1" y="3"/>
                  </a:cubicBezTo>
                  <a:cubicBezTo>
                    <a:pt x="1" y="3"/>
                    <a:pt x="1" y="3"/>
                    <a:pt x="2" y="3"/>
                  </a:cubicBezTo>
                  <a:cubicBezTo>
                    <a:pt x="2" y="2"/>
                    <a:pt x="2" y="2"/>
                    <a:pt x="2" y="2"/>
                  </a:cubicBezTo>
                  <a:cubicBezTo>
                    <a:pt x="2" y="2"/>
                    <a:pt x="2" y="2"/>
                    <a:pt x="1" y="2"/>
                  </a:cubicBezTo>
                  <a:cubicBezTo>
                    <a:pt x="2" y="2"/>
                    <a:pt x="2" y="1"/>
                    <a:pt x="2" y="1"/>
                  </a:cubicBezTo>
                  <a:cubicBezTo>
                    <a:pt x="3" y="1"/>
                    <a:pt x="3" y="1"/>
                    <a:pt x="3" y="1"/>
                  </a:cubicBezTo>
                  <a:cubicBezTo>
                    <a:pt x="4" y="1"/>
                    <a:pt x="4" y="1"/>
                    <a:pt x="4" y="1"/>
                  </a:cubicBezTo>
                  <a:cubicBezTo>
                    <a:pt x="4" y="1"/>
                    <a:pt x="4" y="1"/>
                    <a:pt x="4" y="2"/>
                  </a:cubicBezTo>
                  <a:cubicBezTo>
                    <a:pt x="4" y="2"/>
                    <a:pt x="4" y="2"/>
                    <a:pt x="4" y="3"/>
                  </a:cubicBezTo>
                  <a:cubicBezTo>
                    <a:pt x="3" y="3"/>
                    <a:pt x="3" y="4"/>
                    <a:pt x="2" y="4"/>
                  </a:cubicBezTo>
                  <a:cubicBezTo>
                    <a:pt x="2" y="4"/>
                    <a:pt x="1" y="5"/>
                    <a:pt x="1" y="5"/>
                  </a:cubicBezTo>
                  <a:cubicBezTo>
                    <a:pt x="1" y="5"/>
                    <a:pt x="1" y="6"/>
                    <a:pt x="2" y="6"/>
                  </a:cubicBezTo>
                  <a:cubicBezTo>
                    <a:pt x="2" y="6"/>
                    <a:pt x="2" y="6"/>
                    <a:pt x="2" y="6"/>
                  </a:cubicBezTo>
                  <a:cubicBezTo>
                    <a:pt x="2" y="6"/>
                    <a:pt x="3" y="6"/>
                    <a:pt x="3" y="6"/>
                  </a:cubicBezTo>
                  <a:cubicBezTo>
                    <a:pt x="3" y="6"/>
                    <a:pt x="3" y="6"/>
                    <a:pt x="3" y="6"/>
                  </a:cubicBezTo>
                  <a:cubicBezTo>
                    <a:pt x="3" y="6"/>
                    <a:pt x="3" y="6"/>
                    <a:pt x="3" y="6"/>
                  </a:cubicBezTo>
                  <a:cubicBezTo>
                    <a:pt x="2" y="5"/>
                    <a:pt x="2" y="5"/>
                    <a:pt x="2" y="5"/>
                  </a:cubicBezTo>
                  <a:cubicBezTo>
                    <a:pt x="2" y="5"/>
                    <a:pt x="3" y="5"/>
                    <a:pt x="3" y="4"/>
                  </a:cubicBezTo>
                  <a:cubicBezTo>
                    <a:pt x="4" y="4"/>
                    <a:pt x="5" y="3"/>
                    <a:pt x="5" y="3"/>
                  </a:cubicBezTo>
                  <a:cubicBezTo>
                    <a:pt x="5" y="3"/>
                    <a:pt x="6" y="2"/>
                    <a:pt x="6" y="2"/>
                  </a:cubicBezTo>
                  <a:cubicBezTo>
                    <a:pt x="6" y="1"/>
                    <a:pt x="5" y="1"/>
                    <a:pt x="5" y="0"/>
                  </a:cubicBezTo>
                  <a:close/>
                </a:path>
              </a:pathLst>
            </a:custGeom>
            <a:solidFill>
              <a:srgbClr val="E855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4" name="文本框 33"/>
          <p:cNvSpPr txBox="1"/>
          <p:nvPr>
            <p:custDataLst>
              <p:tags r:id="rId11"/>
            </p:custDataLst>
          </p:nvPr>
        </p:nvSpPr>
        <p:spPr>
          <a:xfrm>
            <a:off x="2480818" y="2533218"/>
            <a:ext cx="975044" cy="369332"/>
          </a:xfrm>
          <a:prstGeom prst="rect">
            <a:avLst/>
          </a:prstGeom>
          <a:noFill/>
        </p:spPr>
        <p:txBody>
          <a:bodyPr wrap="square">
            <a:spAutoFit/>
          </a:bodyPr>
          <a:lstStyle/>
          <a:p>
            <a:r>
              <a:rPr lang="zh-CN" altLang="en-US" b="1">
                <a:latin typeface="微软雅黑" panose="020B0503020204020204" pitchFamily="34" charset="-122"/>
                <a:ea typeface="微软雅黑" panose="020B0503020204020204" pitchFamily="34" charset="-122"/>
              </a:rPr>
              <a:t>二倍体</a:t>
            </a:r>
            <a:endParaRPr lang="zh-CN" altLang="en-US" b="1">
              <a:latin typeface="微软雅黑" panose="020B0503020204020204" pitchFamily="34" charset="-122"/>
              <a:ea typeface="微软雅黑" panose="020B0503020204020204" pitchFamily="34" charset="-122"/>
            </a:endParaRPr>
          </a:p>
        </p:txBody>
      </p:sp>
      <p:sp>
        <p:nvSpPr>
          <p:cNvPr id="35" name="文本框 34"/>
          <p:cNvSpPr txBox="1"/>
          <p:nvPr>
            <p:custDataLst>
              <p:tags r:id="rId12"/>
            </p:custDataLst>
          </p:nvPr>
        </p:nvSpPr>
        <p:spPr>
          <a:xfrm>
            <a:off x="2047119" y="5757357"/>
            <a:ext cx="975044" cy="369332"/>
          </a:xfrm>
          <a:prstGeom prst="rect">
            <a:avLst/>
          </a:prstGeom>
          <a:noFill/>
        </p:spPr>
        <p:txBody>
          <a:bodyPr wrap="square">
            <a:spAutoFit/>
          </a:bodyPr>
          <a:lstStyle/>
          <a:p>
            <a:r>
              <a:rPr lang="zh-CN" altLang="en-US" b="1">
                <a:latin typeface="微软雅黑" panose="020B0503020204020204" pitchFamily="34" charset="-122"/>
                <a:ea typeface="微软雅黑" panose="020B0503020204020204" pitchFamily="34" charset="-122"/>
              </a:rPr>
              <a:t>四倍体</a:t>
            </a:r>
            <a:endParaRPr lang="zh-CN" altLang="en-US">
              <a:latin typeface="微软雅黑" panose="020B0503020204020204" pitchFamily="34" charset="-122"/>
              <a:ea typeface="微软雅黑" panose="020B0503020204020204" pitchFamily="34" charset="-122"/>
            </a:endParaRPr>
          </a:p>
        </p:txBody>
      </p:sp>
      <p:sp>
        <p:nvSpPr>
          <p:cNvPr id="39" name="文本框 38"/>
          <p:cNvSpPr txBox="1"/>
          <p:nvPr>
            <p:custDataLst>
              <p:tags r:id="rId13"/>
            </p:custDataLst>
          </p:nvPr>
        </p:nvSpPr>
        <p:spPr>
          <a:xfrm>
            <a:off x="5457824" y="3097177"/>
            <a:ext cx="5734051" cy="2676525"/>
          </a:xfrm>
          <a:prstGeom prst="rect">
            <a:avLst/>
          </a:prstGeom>
          <a:noFill/>
        </p:spPr>
        <p:txBody>
          <a:bodyPr wrap="square">
            <a:spAutoFit/>
          </a:bodyPr>
          <a:lstStyle/>
          <a:p>
            <a:r>
              <a:rPr kumimoji="1" lang="zh-CN" altLang="en-US" sz="2800" b="1"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主要</a:t>
            </a:r>
            <a:r>
              <a:rPr kumimoji="1" lang="zh-CN" altLang="en-US" sz="28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是通过异源多倍体的</a:t>
            </a:r>
            <a:r>
              <a:rPr kumimoji="1" lang="zh-CN" altLang="en-US" sz="2800"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染色体变异</a:t>
            </a:r>
            <a:r>
              <a:rPr kumimoji="1" lang="zh-CN" altLang="en-US" sz="2800" b="1" dirty="0">
                <a:solidFill>
                  <a:prstClr val="black"/>
                </a:solidFill>
                <a:latin typeface="楷体" panose="02010609060101010101" pitchFamily="49" charset="-122"/>
                <a:ea typeface="楷体" panose="02010609060101010101" pitchFamily="49" charset="-122"/>
                <a:cs typeface="Times New Roman" panose="02020603050405020304" pitchFamily="18" charset="0"/>
              </a:rPr>
              <a:t>等方式形成新物种，一出现可以很快形成生殖隔离。多见于植物。</a:t>
            </a:r>
            <a:endParaRPr kumimoji="1" lang="zh-CN" altLang="en-US" sz="2800" b="1"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endParaRPr lang="zh-CN" altLang="en-US"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除此以外还有人工创造新物种（人工诱导多倍体等）</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779204" y="837434"/>
            <a:ext cx="10050074" cy="460375"/>
          </a:xfrm>
          <a:prstGeom prst="rect">
            <a:avLst/>
          </a:prstGeom>
          <a:no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隔离是物种形成的必要条件，生殖隔离是物种形成的标志。</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779204" y="1662444"/>
            <a:ext cx="10546080" cy="1567180"/>
          </a:xfrm>
          <a:prstGeom prst="rect">
            <a:avLst/>
          </a:prstGeom>
        </p:spPr>
        <p:txBody>
          <a:bodyPr wrap="none">
            <a:spAutoFit/>
          </a:bodyPr>
          <a:lstStyle/>
          <a:p>
            <a:pPr algn="l">
              <a:lnSpc>
                <a:spcPct val="180000"/>
              </a:lnSpc>
              <a:defRPr/>
            </a:pPr>
            <a:r>
              <a:rPr kumimoji="1" lang="zh-CN" altLang="en-US"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进化不一定形成新物种</a:t>
            </a:r>
            <a:endParaRPr kumimoji="1" lang="zh-CN" altLang="en-US"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30000"/>
              </a:lnSpc>
              <a:defRPr/>
            </a:pPr>
            <a:r>
              <a:rPr kumimoji="1" lang="en-US" altLang="zh-CN"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生物进化的实质是种群基因频率的改变，基因频率改变不一定产生新的物种，</a:t>
            </a:r>
            <a:endParaRPr kumimoji="1" lang="en-US" altLang="zh-CN"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90000"/>
              </a:lnSpc>
              <a:defRPr/>
            </a:pPr>
            <a:r>
              <a:rPr kumimoji="1" lang="en-US" altLang="zh-CN"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生殖隔离是新物种形成的必要条件</a:t>
            </a:r>
            <a:endParaRPr kumimoji="1" lang="en-US" altLang="zh-CN"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 Box 6"/>
          <p:cNvSpPr txBox="1">
            <a:spLocks noChangeArrowheads="1"/>
          </p:cNvSpPr>
          <p:nvPr>
            <p:custDataLst>
              <p:tags r:id="rId2"/>
            </p:custDataLst>
          </p:nvPr>
        </p:nvSpPr>
        <p:spPr bwMode="auto">
          <a:xfrm>
            <a:off x="779204" y="3652679"/>
            <a:ext cx="8844641" cy="461665"/>
          </a:xfrm>
          <a:prstGeom prst="rect">
            <a:avLst/>
          </a:prstGeom>
          <a:noFill/>
          <a:ln>
            <a:noFill/>
          </a:ln>
          <a:effectLst/>
        </p:spPr>
        <p:txBody>
          <a:bodyPr wrap="square">
            <a:spAutoFit/>
          </a:bodyPr>
          <a:lstStyle/>
          <a:p>
            <a:pPr marR="0" lvl="0" algn="l" defTabSz="914400" rtl="0" eaLnBrk="1" fontAlgn="auto" latinLnBrk="0" hangingPunct="1">
              <a:lnSpc>
                <a:spcPct val="100000"/>
              </a:lnSpc>
              <a:spcBef>
                <a:spcPct val="50000"/>
              </a:spcBef>
              <a:spcAft>
                <a:spcPct val="0"/>
              </a:spcAft>
              <a:buClrTx/>
              <a:buSzTx/>
              <a:defRPr/>
            </a:pPr>
            <a:r>
              <a:rPr kumimoji="1"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物种形成的三个环节：突变和基因重组、自然选择、隔离。</a:t>
            </a:r>
            <a:endParaRPr kumimoji="1"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4"/>
          <p:cNvSpPr txBox="1">
            <a:spLocks noChangeArrowheads="1"/>
          </p:cNvSpPr>
          <p:nvPr/>
        </p:nvSpPr>
        <p:spPr bwMode="auto">
          <a:xfrm>
            <a:off x="2279651" y="1062038"/>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3600" dirty="0">
                <a:solidFill>
                  <a:schemeClr val="hlink"/>
                </a:solidFill>
                <a:ea typeface="华文新魏" panose="02010800040101010101" pitchFamily="2" charset="-122"/>
              </a:rPr>
              <a:t>突变和基因</a:t>
            </a:r>
            <a:r>
              <a:rPr lang="zh-CN" altLang="en-US" sz="3600" dirty="0" smtClean="0">
                <a:solidFill>
                  <a:schemeClr val="hlink"/>
                </a:solidFill>
                <a:ea typeface="华文新魏" panose="02010800040101010101" pitchFamily="2" charset="-122"/>
              </a:rPr>
              <a:t>重组</a:t>
            </a:r>
            <a:endParaRPr lang="en-US" altLang="zh-CN" sz="3600" dirty="0">
              <a:solidFill>
                <a:schemeClr val="hlink"/>
              </a:solidFill>
              <a:ea typeface="华文新魏" panose="02010800040101010101" pitchFamily="2" charset="-122"/>
            </a:endParaRPr>
          </a:p>
        </p:txBody>
      </p:sp>
      <p:grpSp>
        <p:nvGrpSpPr>
          <p:cNvPr id="186386" name="Group 18"/>
          <p:cNvGrpSpPr/>
          <p:nvPr/>
        </p:nvGrpSpPr>
        <p:grpSpPr bwMode="auto">
          <a:xfrm>
            <a:off x="5664200" y="1100138"/>
            <a:ext cx="3222625" cy="584199"/>
            <a:chOff x="2698" y="845"/>
            <a:chExt cx="2030" cy="368"/>
          </a:xfrm>
        </p:grpSpPr>
        <p:sp>
          <p:nvSpPr>
            <p:cNvPr id="13333" name="Line 5"/>
            <p:cNvSpPr>
              <a:spLocks noChangeShapeType="1"/>
            </p:cNvSpPr>
            <p:nvPr/>
          </p:nvSpPr>
          <p:spPr bwMode="auto">
            <a:xfrm>
              <a:off x="2698" y="1026"/>
              <a:ext cx="3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4" name="Text Box 6"/>
            <p:cNvSpPr txBox="1">
              <a:spLocks noChangeArrowheads="1"/>
            </p:cNvSpPr>
            <p:nvPr/>
          </p:nvSpPr>
          <p:spPr bwMode="auto">
            <a:xfrm>
              <a:off x="3061" y="845"/>
              <a:ext cx="166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dirty="0">
                  <a:ea typeface="华文新魏" panose="02010800040101010101" pitchFamily="2" charset="-122"/>
                </a:rPr>
                <a:t>进化的</a:t>
              </a:r>
              <a:r>
                <a:rPr lang="zh-CN" altLang="en-US" dirty="0" smtClean="0">
                  <a:ea typeface="华文新魏" panose="02010800040101010101" pitchFamily="2" charset="-122"/>
                </a:rPr>
                <a:t>原材料</a:t>
              </a:r>
              <a:endParaRPr lang="zh-CN" altLang="en-US" dirty="0">
                <a:ea typeface="华文新魏" panose="02010800040101010101" pitchFamily="2" charset="-122"/>
              </a:endParaRPr>
            </a:p>
          </p:txBody>
        </p:sp>
      </p:grpSp>
      <p:sp>
        <p:nvSpPr>
          <p:cNvPr id="186375" name="Line 7"/>
          <p:cNvSpPr>
            <a:spLocks noChangeShapeType="1"/>
          </p:cNvSpPr>
          <p:nvPr/>
        </p:nvSpPr>
        <p:spPr bwMode="auto">
          <a:xfrm>
            <a:off x="3648075" y="1961784"/>
            <a:ext cx="0" cy="503238"/>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6" name="Text Box 8"/>
          <p:cNvSpPr txBox="1">
            <a:spLocks noChangeArrowheads="1"/>
          </p:cNvSpPr>
          <p:nvPr/>
        </p:nvSpPr>
        <p:spPr bwMode="auto">
          <a:xfrm>
            <a:off x="2649538" y="2641600"/>
            <a:ext cx="2012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hlink"/>
                </a:solidFill>
                <a:ea typeface="华文新魏" panose="02010800040101010101" pitchFamily="2" charset="-122"/>
              </a:rPr>
              <a:t>自然选择</a:t>
            </a:r>
            <a:endParaRPr lang="zh-CN" altLang="en-US" sz="3600">
              <a:solidFill>
                <a:schemeClr val="hlink"/>
              </a:solidFill>
              <a:ea typeface="华文新魏" panose="02010800040101010101" pitchFamily="2" charset="-122"/>
            </a:endParaRPr>
          </a:p>
        </p:txBody>
      </p:sp>
      <p:sp>
        <p:nvSpPr>
          <p:cNvPr id="186379" name="Line 11"/>
          <p:cNvSpPr>
            <a:spLocks noChangeShapeType="1"/>
          </p:cNvSpPr>
          <p:nvPr/>
        </p:nvSpPr>
        <p:spPr bwMode="auto">
          <a:xfrm>
            <a:off x="3648075" y="3235325"/>
            <a:ext cx="0" cy="503238"/>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0" name="Text Box 12"/>
          <p:cNvSpPr txBox="1">
            <a:spLocks noChangeArrowheads="1"/>
          </p:cNvSpPr>
          <p:nvPr/>
        </p:nvSpPr>
        <p:spPr bwMode="auto">
          <a:xfrm>
            <a:off x="2640013" y="4802188"/>
            <a:ext cx="203041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hlink"/>
                </a:solidFill>
                <a:ea typeface="华文新魏" panose="02010800040101010101" pitchFamily="2" charset="-122"/>
              </a:rPr>
              <a:t>生殖隔离</a:t>
            </a:r>
            <a:endParaRPr lang="zh-CN" altLang="en-US" sz="3600">
              <a:solidFill>
                <a:schemeClr val="hlink"/>
              </a:solidFill>
              <a:ea typeface="华文新魏" panose="02010800040101010101" pitchFamily="2" charset="-122"/>
            </a:endParaRPr>
          </a:p>
        </p:txBody>
      </p:sp>
      <p:grpSp>
        <p:nvGrpSpPr>
          <p:cNvPr id="186390" name="Group 22"/>
          <p:cNvGrpSpPr/>
          <p:nvPr/>
        </p:nvGrpSpPr>
        <p:grpSpPr bwMode="auto">
          <a:xfrm>
            <a:off x="4608513" y="4868863"/>
            <a:ext cx="4719638" cy="584200"/>
            <a:chOff x="1973" y="2249"/>
            <a:chExt cx="2973" cy="368"/>
          </a:xfrm>
        </p:grpSpPr>
        <p:sp>
          <p:nvSpPr>
            <p:cNvPr id="13331" name="Line 13"/>
            <p:cNvSpPr>
              <a:spLocks noChangeShapeType="1"/>
            </p:cNvSpPr>
            <p:nvPr/>
          </p:nvSpPr>
          <p:spPr bwMode="auto">
            <a:xfrm>
              <a:off x="1973" y="2432"/>
              <a:ext cx="3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2" name="Text Box 14"/>
            <p:cNvSpPr txBox="1">
              <a:spLocks noChangeArrowheads="1"/>
            </p:cNvSpPr>
            <p:nvPr/>
          </p:nvSpPr>
          <p:spPr bwMode="auto">
            <a:xfrm>
              <a:off x="2245" y="2249"/>
              <a:ext cx="270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dirty="0">
                  <a:ea typeface="华文新魏" panose="02010800040101010101" pitchFamily="2" charset="-122"/>
                </a:rPr>
                <a:t>新</a:t>
              </a:r>
              <a:r>
                <a:rPr lang="zh-CN" altLang="en-US" dirty="0" smtClean="0">
                  <a:ea typeface="华文新魏" panose="02010800040101010101" pitchFamily="2" charset="-122"/>
                </a:rPr>
                <a:t>物种形成的必要条件</a:t>
              </a:r>
              <a:endParaRPr lang="zh-CN" altLang="en-US" dirty="0">
                <a:ea typeface="华文新魏" panose="02010800040101010101" pitchFamily="2" charset="-122"/>
              </a:endParaRPr>
            </a:p>
          </p:txBody>
        </p:sp>
      </p:grpSp>
      <p:sp>
        <p:nvSpPr>
          <p:cNvPr id="186383" name="Line 15"/>
          <p:cNvSpPr>
            <a:spLocks noChangeShapeType="1"/>
          </p:cNvSpPr>
          <p:nvPr/>
        </p:nvSpPr>
        <p:spPr bwMode="auto">
          <a:xfrm>
            <a:off x="3648075" y="5373689"/>
            <a:ext cx="0" cy="504825"/>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4" name="Text Box 16"/>
          <p:cNvSpPr txBox="1">
            <a:spLocks noChangeArrowheads="1"/>
          </p:cNvSpPr>
          <p:nvPr/>
        </p:nvSpPr>
        <p:spPr bwMode="auto">
          <a:xfrm>
            <a:off x="2927350" y="5807075"/>
            <a:ext cx="155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hlink"/>
                </a:solidFill>
                <a:ea typeface="华文新魏" panose="02010800040101010101" pitchFamily="2" charset="-122"/>
              </a:rPr>
              <a:t>新物种</a:t>
            </a:r>
            <a:endParaRPr lang="zh-CN" altLang="en-US" sz="3600">
              <a:solidFill>
                <a:schemeClr val="hlink"/>
              </a:solidFill>
              <a:ea typeface="华文新魏" panose="02010800040101010101" pitchFamily="2" charset="-122"/>
            </a:endParaRPr>
          </a:p>
        </p:txBody>
      </p:sp>
      <p:sp>
        <p:nvSpPr>
          <p:cNvPr id="13323" name="Text Box 17"/>
          <p:cNvSpPr txBox="1">
            <a:spLocks noChangeArrowheads="1"/>
          </p:cNvSpPr>
          <p:nvPr/>
        </p:nvSpPr>
        <p:spPr bwMode="auto">
          <a:xfrm>
            <a:off x="3556000" y="338138"/>
            <a:ext cx="55641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4400" dirty="0">
                <a:solidFill>
                  <a:srgbClr val="C00000"/>
                </a:solidFill>
                <a:ea typeface="华文新魏" panose="02010800040101010101" pitchFamily="2" charset="-122"/>
              </a:rPr>
              <a:t>现代生物进化理论</a:t>
            </a:r>
            <a:endParaRPr lang="zh-CN" altLang="en-US" sz="4400" dirty="0">
              <a:solidFill>
                <a:srgbClr val="C00000"/>
              </a:solidFill>
              <a:ea typeface="华文新魏" panose="02010800040101010101" pitchFamily="2" charset="-122"/>
            </a:endParaRPr>
          </a:p>
        </p:txBody>
      </p:sp>
      <p:grpSp>
        <p:nvGrpSpPr>
          <p:cNvPr id="12302" name="Group 19"/>
          <p:cNvGrpSpPr/>
          <p:nvPr/>
        </p:nvGrpSpPr>
        <p:grpSpPr bwMode="auto">
          <a:xfrm>
            <a:off x="4857750" y="2520951"/>
            <a:ext cx="4402138" cy="1077913"/>
            <a:chOff x="2199" y="1457"/>
            <a:chExt cx="2773" cy="679"/>
          </a:xfrm>
        </p:grpSpPr>
        <p:sp>
          <p:nvSpPr>
            <p:cNvPr id="13329" name="AutoShape 9"/>
            <p:cNvSpPr/>
            <p:nvPr/>
          </p:nvSpPr>
          <p:spPr bwMode="auto">
            <a:xfrm>
              <a:off x="2199" y="1570"/>
              <a:ext cx="46" cy="454"/>
            </a:xfrm>
            <a:prstGeom prst="leftBrace">
              <a:avLst>
                <a:gd name="adj1" fmla="val 8224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endParaRPr lang="zh-CN" altLang="en-US" sz="3600">
                <a:solidFill>
                  <a:schemeClr val="hlink"/>
                </a:solidFill>
                <a:ea typeface="华文新魏" panose="02010800040101010101" pitchFamily="2" charset="-122"/>
              </a:endParaRPr>
            </a:p>
          </p:txBody>
        </p:sp>
        <p:sp>
          <p:nvSpPr>
            <p:cNvPr id="13330" name="Text Box 10"/>
            <p:cNvSpPr txBox="1">
              <a:spLocks noChangeArrowheads="1"/>
            </p:cNvSpPr>
            <p:nvPr/>
          </p:nvSpPr>
          <p:spPr bwMode="auto">
            <a:xfrm>
              <a:off x="2271" y="1457"/>
              <a:ext cx="2701"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a:ea typeface="华文新魏" panose="02010800040101010101" pitchFamily="2" charset="-122"/>
                </a:rPr>
                <a:t>种群基因频率</a:t>
              </a:r>
              <a:r>
                <a:rPr lang="zh-CN" altLang="en-US" u="sng">
                  <a:ea typeface="华文新魏" panose="02010800040101010101" pitchFamily="2" charset="-122"/>
                </a:rPr>
                <a:t>定向</a:t>
              </a:r>
              <a:r>
                <a:rPr lang="zh-CN" altLang="en-US">
                  <a:ea typeface="华文新魏" panose="02010800040101010101" pitchFamily="2" charset="-122"/>
                </a:rPr>
                <a:t>改变</a:t>
              </a:r>
              <a:endParaRPr lang="en-US" altLang="zh-CN">
                <a:ea typeface="华文新魏" panose="02010800040101010101" pitchFamily="2" charset="-122"/>
              </a:endParaRPr>
            </a:p>
            <a:p>
              <a:pPr eaLnBrk="1" hangingPunct="1">
                <a:spcBef>
                  <a:spcPct val="0"/>
                </a:spcBef>
                <a:buClrTx/>
                <a:buSzTx/>
                <a:buFontTx/>
                <a:buNone/>
              </a:pPr>
              <a:r>
                <a:rPr lang="zh-CN" altLang="en-US">
                  <a:ea typeface="华文新魏" panose="02010800040101010101" pitchFamily="2" charset="-122"/>
                </a:rPr>
                <a:t>决定进化的方向</a:t>
              </a:r>
              <a:endParaRPr lang="zh-CN" altLang="en-US">
                <a:ea typeface="华文新魏" panose="02010800040101010101" pitchFamily="2" charset="-122"/>
              </a:endParaRPr>
            </a:p>
          </p:txBody>
        </p:sp>
      </p:grpSp>
      <p:sp>
        <p:nvSpPr>
          <p:cNvPr id="22" name="Text Box 6"/>
          <p:cNvSpPr txBox="1">
            <a:spLocks noChangeArrowheads="1"/>
          </p:cNvSpPr>
          <p:nvPr/>
        </p:nvSpPr>
        <p:spPr bwMode="auto">
          <a:xfrm>
            <a:off x="3705225" y="1836778"/>
            <a:ext cx="75713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dirty="0">
                <a:ea typeface="华文新魏" panose="02010800040101010101" pitchFamily="2" charset="-122"/>
              </a:rPr>
              <a:t>内因变异，</a:t>
            </a:r>
            <a:r>
              <a:rPr lang="zh-CN" altLang="en-US" dirty="0" smtClean="0">
                <a:ea typeface="华文新魏" panose="02010800040101010101" pitchFamily="2" charset="-122"/>
              </a:rPr>
              <a:t>外因</a:t>
            </a:r>
            <a:r>
              <a:rPr lang="zh-CN" altLang="en-US" dirty="0" smtClean="0">
                <a:solidFill>
                  <a:srgbClr val="C00000"/>
                </a:solidFill>
                <a:ea typeface="华文新魏" panose="02010800040101010101" pitchFamily="2" charset="-122"/>
              </a:rPr>
              <a:t>地理隔离</a:t>
            </a:r>
            <a:r>
              <a:rPr lang="zh-CN" altLang="en-US" dirty="0" smtClean="0">
                <a:ea typeface="华文新魏" panose="02010800040101010101" pitchFamily="2" charset="-122"/>
              </a:rPr>
              <a:t>等</a:t>
            </a:r>
            <a:r>
              <a:rPr lang="en-US" altLang="zh-CN" dirty="0">
                <a:ea typeface="华文新魏" panose="02010800040101010101" pitchFamily="2" charset="-122"/>
              </a:rPr>
              <a:t>——</a:t>
            </a:r>
            <a:r>
              <a:rPr lang="zh-CN" altLang="en-US" dirty="0">
                <a:ea typeface="华文新魏" panose="02010800040101010101" pitchFamily="2" charset="-122"/>
              </a:rPr>
              <a:t>进化动力</a:t>
            </a:r>
            <a:endParaRPr lang="zh-CN" altLang="en-US" dirty="0">
              <a:ea typeface="华文新魏" panose="02010800040101010101" pitchFamily="2" charset="-122"/>
            </a:endParaRPr>
          </a:p>
        </p:txBody>
      </p:sp>
      <p:sp>
        <p:nvSpPr>
          <p:cNvPr id="23" name="Text Box 8"/>
          <p:cNvSpPr txBox="1">
            <a:spLocks noChangeArrowheads="1"/>
          </p:cNvSpPr>
          <p:nvPr/>
        </p:nvSpPr>
        <p:spPr bwMode="auto">
          <a:xfrm>
            <a:off x="1919289" y="3719513"/>
            <a:ext cx="43402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hlink"/>
                </a:solidFill>
                <a:ea typeface="华文新魏" panose="02010800040101010101" pitchFamily="2" charset="-122"/>
              </a:rPr>
              <a:t>种群基因库明显差异</a:t>
            </a:r>
            <a:endParaRPr lang="zh-CN" altLang="en-US" sz="3600">
              <a:solidFill>
                <a:schemeClr val="hlink"/>
              </a:solidFill>
              <a:ea typeface="华文新魏" panose="02010800040101010101" pitchFamily="2" charset="-122"/>
            </a:endParaRPr>
          </a:p>
        </p:txBody>
      </p:sp>
      <p:sp>
        <p:nvSpPr>
          <p:cNvPr id="24" name="Line 11"/>
          <p:cNvSpPr>
            <a:spLocks noChangeShapeType="1"/>
          </p:cNvSpPr>
          <p:nvPr/>
        </p:nvSpPr>
        <p:spPr bwMode="auto">
          <a:xfrm>
            <a:off x="3648075" y="4367214"/>
            <a:ext cx="0" cy="503237"/>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box(in)">
                                      <p:cBhvr>
                                        <p:cTn id="7" dur="500"/>
                                        <p:tgtEl>
                                          <p:spTgt spid="1863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6386"/>
                                        </p:tgtEl>
                                        <p:attrNameLst>
                                          <p:attrName>style.visibility</p:attrName>
                                        </p:attrNameLst>
                                      </p:cBhvr>
                                      <p:to>
                                        <p:strVal val="visible"/>
                                      </p:to>
                                    </p:set>
                                    <p:animEffect transition="in" filter="blinds(horizontal)">
                                      <p:cBhvr>
                                        <p:cTn id="12" dur="500"/>
                                        <p:tgtEl>
                                          <p:spTgt spid="18638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6375"/>
                                        </p:tgtEl>
                                        <p:attrNameLst>
                                          <p:attrName>style.visibility</p:attrName>
                                        </p:attrNameLst>
                                      </p:cBhvr>
                                      <p:to>
                                        <p:strVal val="visible"/>
                                      </p:to>
                                    </p:set>
                                    <p:animEffect transition="in" filter="slide(fromTop)">
                                      <p:cBhvr>
                                        <p:cTn id="17" dur="500"/>
                                        <p:tgtEl>
                                          <p:spTgt spid="186375"/>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1+#ppt_w/2"/>
                                          </p:val>
                                        </p:tav>
                                        <p:tav tm="100000">
                                          <p:val>
                                            <p:strVal val="#ppt_x"/>
                                          </p:val>
                                        </p:tav>
                                      </p:tavLst>
                                    </p:anim>
                                    <p:anim calcmode="lin" valueType="num">
                                      <p:cBhvr additive="base">
                                        <p:cTn id="21" dur="50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86376"/>
                                        </p:tgtEl>
                                        <p:attrNameLst>
                                          <p:attrName>style.visibility</p:attrName>
                                        </p:attrNameLst>
                                      </p:cBhvr>
                                      <p:to>
                                        <p:strVal val="visible"/>
                                      </p:to>
                                    </p:set>
                                    <p:animEffect transition="in" filter="blinds(horizontal)">
                                      <p:cBhvr>
                                        <p:cTn id="25" dur="500"/>
                                        <p:tgtEl>
                                          <p:spTgt spid="18637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86379"/>
                                        </p:tgtEl>
                                        <p:attrNameLst>
                                          <p:attrName>style.visibility</p:attrName>
                                        </p:attrNameLst>
                                      </p:cBhvr>
                                      <p:to>
                                        <p:strVal val="visible"/>
                                      </p:to>
                                    </p:set>
                                    <p:animEffect transition="in" filter="slide(fromTop)">
                                      <p:cBhvr>
                                        <p:cTn id="30" dur="500"/>
                                        <p:tgtEl>
                                          <p:spTgt spid="186379"/>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slide(fromTop)">
                                      <p:cBhvr>
                                        <p:cTn id="43" dur="500"/>
                                        <p:tgtEl>
                                          <p:spTgt spid="24"/>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186380"/>
                                        </p:tgtEl>
                                        <p:attrNameLst>
                                          <p:attrName>style.visibility</p:attrName>
                                        </p:attrNameLst>
                                      </p:cBhvr>
                                      <p:to>
                                        <p:strVal val="visible"/>
                                      </p:to>
                                    </p:set>
                                    <p:animEffect transition="in" filter="blinds(horizontal)">
                                      <p:cBhvr>
                                        <p:cTn id="47" dur="500"/>
                                        <p:tgtEl>
                                          <p:spTgt spid="18638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86390"/>
                                        </p:tgtEl>
                                        <p:attrNameLst>
                                          <p:attrName>style.visibility</p:attrName>
                                        </p:attrNameLst>
                                      </p:cBhvr>
                                      <p:to>
                                        <p:strVal val="visible"/>
                                      </p:to>
                                    </p:set>
                                    <p:animEffect transition="in" filter="box(in)">
                                      <p:cBhvr>
                                        <p:cTn id="52" dur="500"/>
                                        <p:tgtEl>
                                          <p:spTgt spid="18639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186383"/>
                                        </p:tgtEl>
                                        <p:attrNameLst>
                                          <p:attrName>style.visibility</p:attrName>
                                        </p:attrNameLst>
                                      </p:cBhvr>
                                      <p:to>
                                        <p:strVal val="visible"/>
                                      </p:to>
                                    </p:set>
                                    <p:animEffect transition="in" filter="slide(fromTop)">
                                      <p:cBhvr>
                                        <p:cTn id="57" dur="500"/>
                                        <p:tgtEl>
                                          <p:spTgt spid="186383"/>
                                        </p:tgtEl>
                                      </p:cBhvr>
                                    </p:animEffect>
                                  </p:childTnLst>
                                </p:cTn>
                              </p:par>
                            </p:childTnLst>
                          </p:cTn>
                        </p:par>
                        <p:par>
                          <p:cTn id="58" fill="hold">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186384"/>
                                        </p:tgtEl>
                                        <p:attrNameLst>
                                          <p:attrName>style.visibility</p:attrName>
                                        </p:attrNameLst>
                                      </p:cBhvr>
                                      <p:to>
                                        <p:strVal val="visible"/>
                                      </p:to>
                                    </p:set>
                                    <p:animEffect transition="in" filter="blinds(horizontal)">
                                      <p:cBhvr>
                                        <p:cTn id="61" dur="500"/>
                                        <p:tgtEl>
                                          <p:spTgt spid="186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p:bldP spid="186376" grpId="0"/>
      <p:bldP spid="186380" grpId="0"/>
      <p:bldP spid="186384"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57200" y="476729"/>
            <a:ext cx="550672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种群和种群基因库</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custDataLst>
              <p:tags r:id="rId2"/>
            </p:custDataLst>
          </p:nvPr>
        </p:nvSpPr>
        <p:spPr>
          <a:xfrm>
            <a:off x="1655724" y="1393643"/>
            <a:ext cx="10536276" cy="523220"/>
          </a:xfrm>
          <a:prstGeom prst="rect">
            <a:avLst/>
          </a:prstGeom>
        </p:spPr>
        <p:txBody>
          <a:bodyPr wrap="square">
            <a:spAutoFit/>
          </a:bodyPr>
          <a:lstStyle/>
          <a:p>
            <a:pPr indent="720090"/>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生活在一定区域的同种生物全部个体的集合叫做种群。</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 name="组合 3"/>
          <p:cNvGrpSpPr/>
          <p:nvPr>
            <p:custDataLst>
              <p:tags r:id="rId3"/>
            </p:custDataLst>
          </p:nvPr>
        </p:nvGrpSpPr>
        <p:grpSpPr>
          <a:xfrm>
            <a:off x="587432" y="1301311"/>
            <a:ext cx="3717814" cy="707886"/>
            <a:chOff x="744755" y="1060925"/>
            <a:chExt cx="3717814" cy="707886"/>
          </a:xfrm>
        </p:grpSpPr>
        <p:sp>
          <p:nvSpPr>
            <p:cNvPr id="5" name="文本框 4"/>
            <p:cNvSpPr txBox="1"/>
            <p:nvPr>
              <p:custDataLst>
                <p:tags r:id="rId4"/>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p:cNvSpPr txBox="1"/>
            <p:nvPr>
              <p:custDataLst>
                <p:tags r:id="rId5"/>
              </p:custDataLst>
            </p:nvPr>
          </p:nvSpPr>
          <p:spPr>
            <a:xfrm>
              <a:off x="1290321" y="1122480"/>
              <a:ext cx="317224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种群：</a:t>
              </a:r>
              <a:endParaRPr lang="zh-CN" altLang="en-US">
                <a:solidFill>
                  <a:srgbClr val="50B37A"/>
                </a:solidFill>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266509" y="2958180"/>
            <a:ext cx="6067303" cy="3661712"/>
          </a:xfrm>
          <a:prstGeom prst="rect">
            <a:avLst/>
          </a:prstGeom>
          <a:ln>
            <a:noFill/>
          </a:ln>
          <a:effectLst>
            <a:softEdge rad="112500"/>
          </a:effectLst>
        </p:spPr>
      </p:pic>
      <p:pic>
        <p:nvPicPr>
          <p:cNvPr id="27" name="图片 26"/>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6333812" y="2976314"/>
            <a:ext cx="5619387" cy="3643577"/>
          </a:xfrm>
          <a:prstGeom prst="rect">
            <a:avLst/>
          </a:prstGeom>
          <a:ln>
            <a:noFill/>
          </a:ln>
          <a:effectLst>
            <a:softEdge rad="112500"/>
          </a:effectLst>
        </p:spPr>
      </p:pic>
      <p:sp>
        <p:nvSpPr>
          <p:cNvPr id="28" name="文本框 27"/>
          <p:cNvSpPr txBox="1"/>
          <p:nvPr>
            <p:custDataLst>
              <p:tags r:id="rId10"/>
            </p:custDataLst>
          </p:nvPr>
        </p:nvSpPr>
        <p:spPr>
          <a:xfrm>
            <a:off x="1383033" y="2072043"/>
            <a:ext cx="10570166" cy="523220"/>
          </a:xfrm>
          <a:prstGeom prst="rect">
            <a:avLst/>
          </a:prstGeom>
          <a:noFill/>
          <a:ln w="9525">
            <a:noFill/>
          </a:ln>
        </p:spPr>
        <p:txBody>
          <a:bodyPr wrap="square">
            <a:spAutoFit/>
          </a:bodyPr>
          <a:lstStyle/>
          <a:p>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☆种群是可进行</a:t>
            </a:r>
            <a:r>
              <a:rPr lang="zh-CN" altLang="en-US" sz="2800" b="1" u="sng" dirty="0">
                <a:solidFill>
                  <a:srgbClr val="0070C0"/>
                </a:solidFill>
                <a:latin typeface="楷体" panose="02010609060101010101" pitchFamily="49" charset="-122"/>
                <a:ea typeface="楷体" panose="02010609060101010101" pitchFamily="49" charset="-122"/>
                <a:cs typeface="黑体" panose="02010609060101010101" pitchFamily="49" charset="-122"/>
              </a:rPr>
              <a:t>基因交流</a:t>
            </a:r>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的群体，是生物</a:t>
            </a:r>
            <a:r>
              <a:rPr lang="zh-CN" altLang="en-US" sz="2800" b="1" u="sng" dirty="0">
                <a:solidFill>
                  <a:srgbClr val="0070C0"/>
                </a:solidFill>
                <a:latin typeface="楷体" panose="02010609060101010101" pitchFamily="49" charset="-122"/>
                <a:ea typeface="楷体" panose="02010609060101010101" pitchFamily="49" charset="-122"/>
                <a:cs typeface="黑体" panose="02010609060101010101" pitchFamily="49" charset="-122"/>
              </a:rPr>
              <a:t>繁殖</a:t>
            </a:r>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与</a:t>
            </a:r>
            <a:r>
              <a:rPr lang="zh-CN" altLang="en-US" sz="2800" b="1" u="sng" dirty="0">
                <a:solidFill>
                  <a:srgbClr val="0070C0"/>
                </a:solidFill>
                <a:latin typeface="楷体" panose="02010609060101010101" pitchFamily="49" charset="-122"/>
                <a:ea typeface="楷体" panose="02010609060101010101" pitchFamily="49" charset="-122"/>
                <a:cs typeface="黑体" panose="02010609060101010101" pitchFamily="49" charset="-122"/>
              </a:rPr>
              <a:t>进化</a:t>
            </a:r>
            <a:r>
              <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rPr>
              <a:t>的基本单位。</a:t>
            </a:r>
            <a:endParaRPr lang="zh-CN" altLang="en-US" sz="2800" b="1" u="sng" dirty="0">
              <a:solidFill>
                <a:srgbClr val="D6105D"/>
              </a:solidFill>
              <a:latin typeface="楷体" panose="02010609060101010101" pitchFamily="49" charset="-122"/>
              <a:ea typeface="楷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57200" y="476729"/>
            <a:ext cx="5506720" cy="646331"/>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a:t>
            </a:r>
            <a:r>
              <a:rPr lang="en-US" altLang="zh-CN"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种群和种群基因库</a:t>
            </a:r>
            <a:endParaRPr lang="zh-CN" altLang="en-US" sz="3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custDataLst>
              <p:tags r:id="rId2"/>
            </p:custDataLst>
          </p:nvPr>
        </p:nvSpPr>
        <p:spPr>
          <a:xfrm>
            <a:off x="1086764" y="2046693"/>
            <a:ext cx="10536276" cy="523220"/>
          </a:xfrm>
          <a:prstGeom prst="rect">
            <a:avLst/>
          </a:prstGeom>
        </p:spPr>
        <p:txBody>
          <a:bodyPr wrap="square">
            <a:spAutoFit/>
          </a:bodyPr>
          <a:lstStyle/>
          <a:p>
            <a:pPr indent="720090"/>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生活在一定区域的同种生物全部个体的集合叫做种群。</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 name="组合 3"/>
          <p:cNvGrpSpPr/>
          <p:nvPr>
            <p:custDataLst>
              <p:tags r:id="rId3"/>
            </p:custDataLst>
          </p:nvPr>
        </p:nvGrpSpPr>
        <p:grpSpPr>
          <a:xfrm>
            <a:off x="587432" y="1301311"/>
            <a:ext cx="3717814" cy="707886"/>
            <a:chOff x="744755" y="1060925"/>
            <a:chExt cx="3717814" cy="707886"/>
          </a:xfrm>
        </p:grpSpPr>
        <p:sp>
          <p:nvSpPr>
            <p:cNvPr id="5" name="文本框 4"/>
            <p:cNvSpPr txBox="1"/>
            <p:nvPr>
              <p:custDataLst>
                <p:tags r:id="rId4"/>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p:cNvSpPr txBox="1"/>
            <p:nvPr>
              <p:custDataLst>
                <p:tags r:id="rId5"/>
              </p:custDataLst>
            </p:nvPr>
          </p:nvSpPr>
          <p:spPr>
            <a:xfrm>
              <a:off x="1290321" y="1122480"/>
              <a:ext cx="317224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种群：</a:t>
              </a:r>
              <a:endParaRPr lang="zh-CN" altLang="en-US">
                <a:solidFill>
                  <a:srgbClr val="50B37A"/>
                </a:solidFill>
                <a:latin typeface="Times New Roman" panose="02020603050405020304" pitchFamily="18" charset="0"/>
                <a:cs typeface="Times New Roman" panose="02020603050405020304" pitchFamily="18" charset="0"/>
              </a:endParaRPr>
            </a:p>
          </p:txBody>
        </p:sp>
      </p:grpSp>
      <p:grpSp>
        <p:nvGrpSpPr>
          <p:cNvPr id="10" name="组合 9"/>
          <p:cNvGrpSpPr/>
          <p:nvPr>
            <p:custDataLst>
              <p:tags r:id="rId6"/>
            </p:custDataLst>
          </p:nvPr>
        </p:nvGrpSpPr>
        <p:grpSpPr>
          <a:xfrm>
            <a:off x="587432" y="3038708"/>
            <a:ext cx="3717814" cy="707886"/>
            <a:chOff x="744755" y="1060925"/>
            <a:chExt cx="3717814" cy="707886"/>
          </a:xfrm>
        </p:grpSpPr>
        <p:sp>
          <p:nvSpPr>
            <p:cNvPr id="11" name="文本框 10"/>
            <p:cNvSpPr txBox="1"/>
            <p:nvPr>
              <p:custDataLst>
                <p:tags r:id="rId7"/>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custDataLst>
                <p:tags r:id="rId8"/>
              </p:custDataLst>
            </p:nvPr>
          </p:nvSpPr>
          <p:spPr>
            <a:xfrm>
              <a:off x="1290321" y="1131716"/>
              <a:ext cx="317224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dirty="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基因库：</a:t>
              </a:r>
              <a:endParaRPr lang="zh-CN" altLang="en-US" dirty="0">
                <a:solidFill>
                  <a:srgbClr val="50B37A"/>
                </a:solidFill>
                <a:latin typeface="Times New Roman" panose="02020603050405020304" pitchFamily="18" charset="0"/>
                <a:cs typeface="Times New Roman" panose="02020603050405020304" pitchFamily="18" charset="0"/>
              </a:endParaRPr>
            </a:p>
          </p:txBody>
        </p:sp>
      </p:grpSp>
      <p:sp>
        <p:nvSpPr>
          <p:cNvPr id="13" name="文本框 12"/>
          <p:cNvSpPr txBox="1"/>
          <p:nvPr>
            <p:custDataLst>
              <p:tags r:id="rId9"/>
            </p:custDataLst>
          </p:nvPr>
        </p:nvSpPr>
        <p:spPr>
          <a:xfrm>
            <a:off x="1793341" y="2558070"/>
            <a:ext cx="9705932" cy="400110"/>
          </a:xfrm>
          <a:prstGeom prst="rect">
            <a:avLst/>
          </a:prstGeom>
          <a:noFill/>
          <a:ln w="9525">
            <a:noFill/>
          </a:ln>
        </p:spPr>
        <p:txBody>
          <a:bodyPr wrap="square">
            <a:spAutoFit/>
          </a:bodyPr>
          <a:lstStyle/>
          <a:p>
            <a:r>
              <a:rPr lang="zh-CN" altLang="en-US" sz="2000" b="1" u="sng">
                <a:solidFill>
                  <a:srgbClr val="D6105D"/>
                </a:solidFill>
                <a:latin typeface="楷体" panose="02010609060101010101" pitchFamily="49" charset="-122"/>
                <a:ea typeface="楷体" panose="02010609060101010101" pitchFamily="49" charset="-122"/>
                <a:cs typeface="黑体" panose="02010609060101010101" pitchFamily="49" charset="-122"/>
              </a:rPr>
              <a:t>☆种群是可进行</a:t>
            </a:r>
            <a:r>
              <a:rPr lang="zh-CN" altLang="en-US" sz="2000" b="1" u="sng">
                <a:solidFill>
                  <a:srgbClr val="FF0000"/>
                </a:solidFill>
                <a:latin typeface="楷体" panose="02010609060101010101" pitchFamily="49" charset="-122"/>
                <a:ea typeface="楷体" panose="02010609060101010101" pitchFamily="49" charset="-122"/>
                <a:cs typeface="黑体" panose="02010609060101010101" pitchFamily="49" charset="-122"/>
              </a:rPr>
              <a:t>基因交流</a:t>
            </a:r>
            <a:r>
              <a:rPr lang="zh-CN" altLang="en-US" sz="2000" b="1" u="sng">
                <a:solidFill>
                  <a:srgbClr val="D6105D"/>
                </a:solidFill>
                <a:latin typeface="楷体" panose="02010609060101010101" pitchFamily="49" charset="-122"/>
                <a:ea typeface="楷体" panose="02010609060101010101" pitchFamily="49" charset="-122"/>
                <a:cs typeface="黑体" panose="02010609060101010101" pitchFamily="49" charset="-122"/>
              </a:rPr>
              <a:t>的群体，是生物繁殖与进化的基本单位。</a:t>
            </a:r>
            <a:endParaRPr lang="zh-CN" altLang="en-US" sz="2000" b="1" u="sng">
              <a:solidFill>
                <a:srgbClr val="D6105D"/>
              </a:solidFill>
              <a:latin typeface="楷体" panose="02010609060101010101" pitchFamily="49" charset="-122"/>
              <a:ea typeface="楷体" panose="02010609060101010101" pitchFamily="49" charset="-122"/>
              <a:cs typeface="黑体" panose="02010609060101010101" pitchFamily="49" charset="-122"/>
            </a:endParaRPr>
          </a:p>
        </p:txBody>
      </p:sp>
      <p:sp>
        <p:nvSpPr>
          <p:cNvPr id="14" name="矩形 13"/>
          <p:cNvSpPr/>
          <p:nvPr>
            <p:custDataLst>
              <p:tags r:id="rId10"/>
            </p:custDataLst>
          </p:nvPr>
        </p:nvSpPr>
        <p:spPr>
          <a:xfrm>
            <a:off x="1086764" y="3770806"/>
            <a:ext cx="10536276" cy="523220"/>
          </a:xfrm>
          <a:prstGeom prst="rect">
            <a:avLst/>
          </a:prstGeom>
        </p:spPr>
        <p:txBody>
          <a:bodyPr wrap="square">
            <a:spAutoFit/>
          </a:bodyPr>
          <a:lstStyle/>
          <a:p>
            <a:pPr indent="720090"/>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一个种群中全部个体所含有的全部基因。</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p:cNvSpPr/>
          <p:nvPr>
            <p:custDataLst>
              <p:tags r:id="rId11"/>
            </p:custDataLst>
          </p:nvPr>
        </p:nvSpPr>
        <p:spPr>
          <a:xfrm>
            <a:off x="1793341" y="4418113"/>
            <a:ext cx="10536276" cy="521970"/>
          </a:xfrm>
          <a:prstGeom prst="rect">
            <a:avLst/>
          </a:prstGeom>
        </p:spPr>
        <p:txBody>
          <a:bodyPr wrap="square">
            <a:spAutoFit/>
          </a:bodyPr>
          <a:lstStyle/>
          <a:p>
            <a:pPr marL="457200" indent="-457200">
              <a:buFont typeface="Wingdings" panose="05000000000000000000" pitchFamily="2" charset="2"/>
              <a:buChar char="l"/>
            </a:pPr>
            <a:r>
              <a:rPr lang="zh-CN" altLang="en-US" sz="28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注意范围是</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种群</a:t>
            </a:r>
            <a:r>
              <a:rPr lang="zh-CN" altLang="en-US" sz="28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不是</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物种</a:t>
            </a:r>
            <a:r>
              <a:rPr lang="zh-CN" altLang="en-US" sz="28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485832" y="163023"/>
            <a:ext cx="3717814" cy="707886"/>
            <a:chOff x="744755" y="1060925"/>
            <a:chExt cx="3717814" cy="707886"/>
          </a:xfrm>
        </p:grpSpPr>
        <p:sp>
          <p:nvSpPr>
            <p:cNvPr id="3" name="文本框 2"/>
            <p:cNvSpPr txBox="1"/>
            <p:nvPr>
              <p:custDataLst>
                <p:tags r:id="rId2"/>
              </p:custDataLst>
            </p:nvPr>
          </p:nvSpPr>
          <p:spPr>
            <a:xfrm>
              <a:off x="744755" y="1060925"/>
              <a:ext cx="545565" cy="707886"/>
            </a:xfrm>
            <a:prstGeom prst="rect">
              <a:avLst/>
            </a:prstGeom>
            <a:noFill/>
          </p:spPr>
          <p:txBody>
            <a:bodyPr wrap="square" rtlCol="0">
              <a:spAutoFit/>
            </a:bodyPr>
            <a:lstStyle/>
            <a:p>
              <a:r>
                <a:rPr lang="en-US" altLang="zh-CN" sz="40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rPr>
                <a:t>3. </a:t>
              </a:r>
              <a:endParaRPr lang="zh-CN" altLang="en-US" sz="3600" b="1">
                <a:solidFill>
                  <a:srgbClr val="50B37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custDataLst>
                <p:tags r:id="rId3"/>
              </p:custDataLst>
            </p:nvPr>
          </p:nvSpPr>
          <p:spPr>
            <a:xfrm>
              <a:off x="1290321" y="1131716"/>
              <a:ext cx="3172248" cy="584775"/>
            </a:xfrm>
            <a:prstGeom prst="rect">
              <a:avLst/>
            </a:prstGeom>
            <a:noFill/>
            <a:ln w="28575">
              <a:noFill/>
              <a:prstDash val="dash"/>
            </a:ln>
          </p:spPr>
          <p:txBody>
            <a:bodyPr wrap="square">
              <a:spAutoFit/>
            </a:bodyPr>
            <a:lstStyle/>
            <a:p>
              <a:r>
                <a:rPr kumimoji="0" lang="zh-CN" altLang="en-US" sz="3200" b="1" i="0" u="none" strike="noStrike" kern="1200" cap="none" spc="0" normalizeH="0" baseline="0" noProof="0">
                  <a:ln>
                    <a:noFill/>
                  </a:ln>
                  <a:solidFill>
                    <a:srgbClr val="50B37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基因频率：</a:t>
              </a:r>
              <a:endParaRPr lang="zh-CN" altLang="en-US">
                <a:solidFill>
                  <a:srgbClr val="50B37A"/>
                </a:solidFill>
                <a:latin typeface="Times New Roman" panose="02020603050405020304" pitchFamily="18" charset="0"/>
                <a:cs typeface="Times New Roman" panose="02020603050405020304" pitchFamily="18" charset="0"/>
              </a:endParaRPr>
            </a:p>
          </p:txBody>
        </p:sp>
      </p:grpSp>
      <p:sp>
        <p:nvSpPr>
          <p:cNvPr id="98" name="文本框 97"/>
          <p:cNvSpPr txBox="1"/>
          <p:nvPr>
            <p:custDataLst>
              <p:tags r:id="rId4"/>
            </p:custDataLst>
          </p:nvPr>
        </p:nvSpPr>
        <p:spPr>
          <a:xfrm>
            <a:off x="511777" y="814574"/>
            <a:ext cx="10711033" cy="954107"/>
          </a:xfrm>
          <a:prstGeom prst="rect">
            <a:avLst/>
          </a:prstGeom>
          <a:noFill/>
        </p:spPr>
        <p:txBody>
          <a:bodyPr wrap="square">
            <a:spAutoFit/>
          </a:bodyPr>
          <a:lstStyle/>
          <a:p>
            <a:r>
              <a:rPr lang="en-US" altLang="zh-CN" b="1" dirty="0">
                <a:latin typeface="Arial" panose="020B0604020202020204" pitchFamily="34"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在一个种群基因库中，某个基因占全部等位基因数的比值，叫做基因频率。</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2" name="组合 101"/>
          <p:cNvGrpSpPr/>
          <p:nvPr>
            <p:custDataLst>
              <p:tags r:id="rId5"/>
            </p:custDataLst>
          </p:nvPr>
        </p:nvGrpSpPr>
        <p:grpSpPr>
          <a:xfrm>
            <a:off x="2881864" y="1365046"/>
            <a:ext cx="7928610" cy="897255"/>
            <a:chOff x="2268" y="5588"/>
            <a:chExt cx="12486" cy="1413"/>
          </a:xfrm>
        </p:grpSpPr>
        <p:grpSp>
          <p:nvGrpSpPr>
            <p:cNvPr id="103" name="Group 14"/>
            <p:cNvGrpSpPr/>
            <p:nvPr>
              <p:custDataLst>
                <p:tags r:id="rId6"/>
              </p:custDataLst>
            </p:nvPr>
          </p:nvGrpSpPr>
          <p:grpSpPr>
            <a:xfrm>
              <a:off x="2268" y="5588"/>
              <a:ext cx="9152" cy="1413"/>
              <a:chOff x="-397" y="59"/>
              <a:chExt cx="3663" cy="565"/>
            </a:xfrm>
          </p:grpSpPr>
          <p:sp>
            <p:nvSpPr>
              <p:cNvPr id="105" name="Text Box 9"/>
              <p:cNvSpPr txBox="1"/>
              <p:nvPr>
                <p:custDataLst>
                  <p:tags r:id="rId7"/>
                </p:custDataLst>
              </p:nvPr>
            </p:nvSpPr>
            <p:spPr>
              <a:xfrm>
                <a:off x="-397" y="192"/>
                <a:ext cx="1497" cy="291"/>
              </a:xfrm>
              <a:prstGeom prst="rect">
                <a:avLst/>
              </a:prstGeom>
              <a:noFill/>
              <a:ln w="9525">
                <a:noFill/>
              </a:ln>
            </p:spPr>
            <p:txBody>
              <a:bodyPr vert="horz" wrap="square" anchor="t">
                <a:spAutoFit/>
              </a:bodyPr>
              <a:lstStyle/>
              <a:p>
                <a:pPr marL="342900" indent="-342900">
                  <a:buFont typeface="Wingdings" panose="05000000000000000000" pitchFamily="2" charset="2"/>
                  <a:buChar char="l"/>
                </a:pPr>
                <a:r>
                  <a:rPr lang="zh-CN" altLang="en-US" sz="2400" dirty="0">
                    <a:solidFill>
                      <a:srgbClr val="0070C0"/>
                    </a:solidFill>
                    <a:latin typeface="Times New Roman" panose="02020603050405020304" pitchFamily="18" charset="0"/>
                    <a:ea typeface="微软雅黑" panose="020B0503020204020204" pitchFamily="34" charset="-122"/>
                  </a:rPr>
                  <a:t>基因频率   ＝</a:t>
                </a:r>
                <a:endParaRPr lang="zh-CN" altLang="en-US" sz="2400" dirty="0">
                  <a:solidFill>
                    <a:srgbClr val="0070C0"/>
                  </a:solidFill>
                  <a:latin typeface="Times New Roman" panose="02020603050405020304" pitchFamily="18" charset="0"/>
                  <a:ea typeface="微软雅黑" panose="020B0503020204020204" pitchFamily="34" charset="-122"/>
                </a:endParaRPr>
              </a:p>
            </p:txBody>
          </p:sp>
          <p:sp>
            <p:nvSpPr>
              <p:cNvPr id="106" name="Rectangle 11"/>
              <p:cNvSpPr/>
              <p:nvPr>
                <p:custDataLst>
                  <p:tags r:id="rId8"/>
                </p:custDataLst>
              </p:nvPr>
            </p:nvSpPr>
            <p:spPr>
              <a:xfrm>
                <a:off x="1574" y="59"/>
                <a:ext cx="1678" cy="291"/>
              </a:xfrm>
              <a:prstGeom prst="rect">
                <a:avLst/>
              </a:prstGeom>
              <a:noFill/>
              <a:ln w="9525">
                <a:noFill/>
              </a:ln>
            </p:spPr>
            <p:txBody>
              <a:bodyPr vert="horz" wrap="square" anchor="t">
                <a:spAutoFit/>
              </a:bodyPr>
              <a:lstStyle/>
              <a:p>
                <a:r>
                  <a:rPr lang="zh-CN" altLang="en-US" sz="2400" dirty="0">
                    <a:solidFill>
                      <a:srgbClr val="0070C0"/>
                    </a:solidFill>
                    <a:latin typeface="Times New Roman" panose="02020603050405020304" pitchFamily="18" charset="0"/>
                    <a:ea typeface="微软雅黑" panose="020B0503020204020204" pitchFamily="34" charset="-122"/>
                  </a:rPr>
                  <a:t>该基因的总数</a:t>
                </a:r>
                <a:endParaRPr lang="zh-CN" altLang="en-US" sz="2400" dirty="0">
                  <a:solidFill>
                    <a:srgbClr val="0070C0"/>
                  </a:solidFill>
                  <a:latin typeface="Times New Roman" panose="02020603050405020304" pitchFamily="18" charset="0"/>
                  <a:ea typeface="微软雅黑" panose="020B0503020204020204" pitchFamily="34" charset="-122"/>
                </a:endParaRPr>
              </a:p>
            </p:txBody>
          </p:sp>
          <p:sp>
            <p:nvSpPr>
              <p:cNvPr id="107" name="Rectangle 12"/>
              <p:cNvSpPr/>
              <p:nvPr>
                <p:custDataLst>
                  <p:tags r:id="rId9"/>
                </p:custDataLst>
              </p:nvPr>
            </p:nvSpPr>
            <p:spPr>
              <a:xfrm>
                <a:off x="1178" y="333"/>
                <a:ext cx="2088" cy="291"/>
              </a:xfrm>
              <a:prstGeom prst="rect">
                <a:avLst/>
              </a:prstGeom>
              <a:noFill/>
              <a:ln w="9525">
                <a:noFill/>
              </a:ln>
            </p:spPr>
            <p:txBody>
              <a:bodyPr vert="horz" wrap="square" anchor="t">
                <a:spAutoFit/>
              </a:bodyPr>
              <a:lstStyle/>
              <a:p>
                <a:pPr algn="ctr"/>
                <a:r>
                  <a:rPr lang="zh-CN" altLang="en-US" sz="2400">
                    <a:solidFill>
                      <a:srgbClr val="0070C0"/>
                    </a:solidFill>
                    <a:latin typeface="Times New Roman" panose="02020603050405020304" pitchFamily="18" charset="0"/>
                    <a:ea typeface="微软雅黑" panose="020B0503020204020204" pitchFamily="34" charset="-122"/>
                  </a:rPr>
                  <a:t>该等位基因的总数</a:t>
                </a:r>
                <a:endParaRPr lang="zh-CN" altLang="en-US" sz="2400">
                  <a:solidFill>
                    <a:srgbClr val="0070C0"/>
                  </a:solidFill>
                  <a:latin typeface="Times New Roman" panose="02020603050405020304" pitchFamily="18" charset="0"/>
                  <a:ea typeface="微软雅黑" panose="020B0503020204020204" pitchFamily="34" charset="-122"/>
                </a:endParaRPr>
              </a:p>
            </p:txBody>
          </p:sp>
          <p:sp>
            <p:nvSpPr>
              <p:cNvPr id="108" name="Line 13"/>
              <p:cNvSpPr/>
              <p:nvPr>
                <p:custDataLst>
                  <p:tags r:id="rId10"/>
                </p:custDataLst>
              </p:nvPr>
            </p:nvSpPr>
            <p:spPr>
              <a:xfrm flipV="1">
                <a:off x="1258" y="339"/>
                <a:ext cx="1958" cy="6"/>
              </a:xfrm>
              <a:prstGeom prst="line">
                <a:avLst/>
              </a:prstGeom>
              <a:ln w="28575" cap="flat" cmpd="sng">
                <a:solidFill>
                  <a:srgbClr val="0070C0"/>
                </a:solidFill>
                <a:prstDash val="solid"/>
                <a:headEnd type="none" w="med" len="med"/>
                <a:tailEnd type="none" w="med" len="med"/>
              </a:ln>
            </p:spPr>
            <p:txBody>
              <a:bodyPr/>
              <a:lstStyle/>
              <a:p>
                <a:endParaRPr lang="zh-CN" altLang="en-US" sz="2400">
                  <a:solidFill>
                    <a:srgbClr val="0070C0"/>
                  </a:solidFill>
                </a:endParaRPr>
              </a:p>
            </p:txBody>
          </p:sp>
        </p:grpSp>
        <p:sp>
          <p:nvSpPr>
            <p:cNvPr id="104" name="矩形 180233"/>
            <p:cNvSpPr/>
            <p:nvPr>
              <p:custDataLst>
                <p:tags r:id="rId11"/>
              </p:custDataLst>
            </p:nvPr>
          </p:nvSpPr>
          <p:spPr>
            <a:xfrm>
              <a:off x="11514" y="5893"/>
              <a:ext cx="3240" cy="727"/>
            </a:xfrm>
            <a:prstGeom prst="rect">
              <a:avLst/>
            </a:prstGeom>
            <a:noFill/>
            <a:ln w="9525">
              <a:noFill/>
            </a:ln>
          </p:spPr>
          <p:txBody>
            <a:bodyPr anchor="t">
              <a:spAutoFit/>
            </a:bodyPr>
            <a:lstStyle/>
            <a:p>
              <a:r>
                <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rPr>
                <a:t>×100%</a:t>
              </a:r>
              <a:endPar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endParaRPr>
            </a:p>
          </p:txBody>
        </p:sp>
      </p:grpSp>
      <p:grpSp>
        <p:nvGrpSpPr>
          <p:cNvPr id="109" name="组合 108"/>
          <p:cNvGrpSpPr/>
          <p:nvPr>
            <p:custDataLst>
              <p:tags r:id="rId12"/>
            </p:custDataLst>
          </p:nvPr>
        </p:nvGrpSpPr>
        <p:grpSpPr>
          <a:xfrm>
            <a:off x="8131187" y="3401292"/>
            <a:ext cx="3946406" cy="3202570"/>
            <a:chOff x="1751330" y="1885280"/>
            <a:chExt cx="8794750" cy="4626076"/>
          </a:xfrm>
          <a:effectLst>
            <a:outerShdw blurRad="50800" dist="38100" dir="2700000" algn="tl" rotWithShape="0">
              <a:prstClr val="black">
                <a:alpha val="40000"/>
              </a:prstClr>
            </a:outerShdw>
          </a:effectLst>
        </p:grpSpPr>
        <p:sp>
          <p:nvSpPr>
            <p:cNvPr id="110" name="Freeform 5630"/>
            <p:cNvSpPr/>
            <p:nvPr>
              <p:custDataLst>
                <p:tags r:id="rId13"/>
              </p:custDataLst>
            </p:nvPr>
          </p:nvSpPr>
          <p:spPr bwMode="auto">
            <a:xfrm>
              <a:off x="1751330" y="2115192"/>
              <a:ext cx="8794750" cy="4396164"/>
            </a:xfrm>
            <a:custGeom>
              <a:avLst/>
              <a:gdLst>
                <a:gd name="T0" fmla="*/ 0 w 7268"/>
                <a:gd name="T1" fmla="*/ 1817 h 3633"/>
                <a:gd name="T2" fmla="*/ 3635 w 7268"/>
                <a:gd name="T3" fmla="*/ 3633 h 3633"/>
                <a:gd name="T4" fmla="*/ 7268 w 7268"/>
                <a:gd name="T5" fmla="*/ 1817 h 3633"/>
                <a:gd name="T6" fmla="*/ 7268 w 7268"/>
                <a:gd name="T7" fmla="*/ 1627 h 3633"/>
                <a:gd name="T8" fmla="*/ 3635 w 7268"/>
                <a:gd name="T9" fmla="*/ 0 h 3633"/>
                <a:gd name="T10" fmla="*/ 0 w 7268"/>
                <a:gd name="T11" fmla="*/ 1627 h 3633"/>
                <a:gd name="T12" fmla="*/ 0 w 7268"/>
                <a:gd name="T13" fmla="*/ 1817 h 3633"/>
              </a:gdLst>
              <a:ahLst/>
              <a:cxnLst>
                <a:cxn ang="0">
                  <a:pos x="T0" y="T1"/>
                </a:cxn>
                <a:cxn ang="0">
                  <a:pos x="T2" y="T3"/>
                </a:cxn>
                <a:cxn ang="0">
                  <a:pos x="T4" y="T5"/>
                </a:cxn>
                <a:cxn ang="0">
                  <a:pos x="T6" y="T7"/>
                </a:cxn>
                <a:cxn ang="0">
                  <a:pos x="T8" y="T9"/>
                </a:cxn>
                <a:cxn ang="0">
                  <a:pos x="T10" y="T11"/>
                </a:cxn>
                <a:cxn ang="0">
                  <a:pos x="T12" y="T13"/>
                </a:cxn>
              </a:cxnLst>
              <a:rect l="0" t="0" r="r" b="b"/>
              <a:pathLst>
                <a:path w="7268" h="3633">
                  <a:moveTo>
                    <a:pt x="0" y="1817"/>
                  </a:moveTo>
                  <a:lnTo>
                    <a:pt x="3635" y="3633"/>
                  </a:lnTo>
                  <a:lnTo>
                    <a:pt x="7268" y="1817"/>
                  </a:lnTo>
                  <a:lnTo>
                    <a:pt x="7268" y="1627"/>
                  </a:lnTo>
                  <a:lnTo>
                    <a:pt x="3635" y="0"/>
                  </a:lnTo>
                  <a:lnTo>
                    <a:pt x="0" y="1627"/>
                  </a:lnTo>
                  <a:lnTo>
                    <a:pt x="0" y="1817"/>
                  </a:lnTo>
                  <a:close/>
                </a:path>
              </a:pathLst>
            </a:custGeom>
            <a:solidFill>
              <a:srgbClr val="8BB6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633"/>
            <p:cNvSpPr/>
            <p:nvPr>
              <p:custDataLst>
                <p:tags r:id="rId14"/>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5634"/>
            <p:cNvSpPr/>
            <p:nvPr>
              <p:custDataLst>
                <p:tags r:id="rId15"/>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3" name="组合 112"/>
          <p:cNvGrpSpPr/>
          <p:nvPr>
            <p:custDataLst>
              <p:tags r:id="rId16"/>
            </p:custDataLst>
          </p:nvPr>
        </p:nvGrpSpPr>
        <p:grpSpPr>
          <a:xfrm>
            <a:off x="9637544" y="5755418"/>
            <a:ext cx="562068" cy="277092"/>
            <a:chOff x="9001490" y="4257003"/>
            <a:chExt cx="562068" cy="277092"/>
          </a:xfrm>
        </p:grpSpPr>
        <p:sp>
          <p:nvSpPr>
            <p:cNvPr id="114" name="椭圆 113"/>
            <p:cNvSpPr/>
            <p:nvPr>
              <p:custDataLst>
                <p:tags r:id="rId17"/>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15" name="椭圆 114"/>
            <p:cNvSpPr/>
            <p:nvPr>
              <p:custDataLst>
                <p:tags r:id="rId18"/>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16" name="组合 115"/>
          <p:cNvGrpSpPr/>
          <p:nvPr>
            <p:custDataLst>
              <p:tags r:id="rId19"/>
            </p:custDataLst>
          </p:nvPr>
        </p:nvGrpSpPr>
        <p:grpSpPr>
          <a:xfrm>
            <a:off x="10278157" y="5519280"/>
            <a:ext cx="562068" cy="277092"/>
            <a:chOff x="9001490" y="4257003"/>
            <a:chExt cx="562068" cy="277092"/>
          </a:xfrm>
        </p:grpSpPr>
        <p:sp>
          <p:nvSpPr>
            <p:cNvPr id="117" name="椭圆 116"/>
            <p:cNvSpPr/>
            <p:nvPr>
              <p:custDataLst>
                <p:tags r:id="rId20"/>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18" name="椭圆 117"/>
            <p:cNvSpPr/>
            <p:nvPr>
              <p:custDataLst>
                <p:tags r:id="rId21"/>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19" name="组合 118"/>
          <p:cNvGrpSpPr/>
          <p:nvPr>
            <p:custDataLst>
              <p:tags r:id="rId22"/>
            </p:custDataLst>
          </p:nvPr>
        </p:nvGrpSpPr>
        <p:grpSpPr>
          <a:xfrm>
            <a:off x="11084265" y="4760143"/>
            <a:ext cx="562068" cy="277092"/>
            <a:chOff x="9001490" y="4257003"/>
            <a:chExt cx="562068" cy="277092"/>
          </a:xfrm>
        </p:grpSpPr>
        <p:sp>
          <p:nvSpPr>
            <p:cNvPr id="120" name="椭圆 119"/>
            <p:cNvSpPr/>
            <p:nvPr>
              <p:custDataLst>
                <p:tags r:id="rId23"/>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21" name="椭圆 120"/>
            <p:cNvSpPr/>
            <p:nvPr>
              <p:custDataLst>
                <p:tags r:id="rId24"/>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22" name="组合 121"/>
          <p:cNvGrpSpPr/>
          <p:nvPr>
            <p:custDataLst>
              <p:tags r:id="rId25"/>
            </p:custDataLst>
          </p:nvPr>
        </p:nvGrpSpPr>
        <p:grpSpPr>
          <a:xfrm>
            <a:off x="10429577" y="4475885"/>
            <a:ext cx="562068" cy="277092"/>
            <a:chOff x="9001490" y="4257003"/>
            <a:chExt cx="562068" cy="277092"/>
          </a:xfrm>
        </p:grpSpPr>
        <p:sp>
          <p:nvSpPr>
            <p:cNvPr id="123" name="椭圆 122"/>
            <p:cNvSpPr/>
            <p:nvPr>
              <p:custDataLst>
                <p:tags r:id="rId26"/>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24" name="椭圆 123"/>
            <p:cNvSpPr/>
            <p:nvPr>
              <p:custDataLst>
                <p:tags r:id="rId27"/>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25" name="组合 124"/>
          <p:cNvGrpSpPr/>
          <p:nvPr>
            <p:custDataLst>
              <p:tags r:id="rId28"/>
            </p:custDataLst>
          </p:nvPr>
        </p:nvGrpSpPr>
        <p:grpSpPr>
          <a:xfrm>
            <a:off x="9723155" y="4516014"/>
            <a:ext cx="562068" cy="277092"/>
            <a:chOff x="9001490" y="4257003"/>
            <a:chExt cx="562068" cy="277092"/>
          </a:xfrm>
        </p:grpSpPr>
        <p:sp>
          <p:nvSpPr>
            <p:cNvPr id="126" name="椭圆 125"/>
            <p:cNvSpPr/>
            <p:nvPr>
              <p:custDataLst>
                <p:tags r:id="rId29"/>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27" name="椭圆 126"/>
            <p:cNvSpPr/>
            <p:nvPr>
              <p:custDataLst>
                <p:tags r:id="rId30"/>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28" name="组合 127"/>
          <p:cNvGrpSpPr/>
          <p:nvPr>
            <p:custDataLst>
              <p:tags r:id="rId31"/>
            </p:custDataLst>
          </p:nvPr>
        </p:nvGrpSpPr>
        <p:grpSpPr>
          <a:xfrm>
            <a:off x="9328011" y="4979406"/>
            <a:ext cx="562068" cy="277092"/>
            <a:chOff x="9001490" y="4257003"/>
            <a:chExt cx="562068" cy="277092"/>
          </a:xfrm>
        </p:grpSpPr>
        <p:sp>
          <p:nvSpPr>
            <p:cNvPr id="129" name="椭圆 128"/>
            <p:cNvSpPr/>
            <p:nvPr>
              <p:custDataLst>
                <p:tags r:id="rId32"/>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30" name="椭圆 129"/>
            <p:cNvSpPr/>
            <p:nvPr>
              <p:custDataLst>
                <p:tags r:id="rId33"/>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31" name="组合 130"/>
          <p:cNvGrpSpPr/>
          <p:nvPr>
            <p:custDataLst>
              <p:tags r:id="rId34"/>
            </p:custDataLst>
          </p:nvPr>
        </p:nvGrpSpPr>
        <p:grpSpPr>
          <a:xfrm>
            <a:off x="8669100" y="4886187"/>
            <a:ext cx="562068" cy="277092"/>
            <a:chOff x="9001490" y="4257003"/>
            <a:chExt cx="562068" cy="277092"/>
          </a:xfrm>
        </p:grpSpPr>
        <p:sp>
          <p:nvSpPr>
            <p:cNvPr id="132" name="椭圆 131"/>
            <p:cNvSpPr/>
            <p:nvPr>
              <p:custDataLst>
                <p:tags r:id="rId35"/>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33" name="椭圆 132"/>
            <p:cNvSpPr/>
            <p:nvPr>
              <p:custDataLst>
                <p:tags r:id="rId36"/>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34" name="组合 133"/>
          <p:cNvGrpSpPr/>
          <p:nvPr>
            <p:custDataLst>
              <p:tags r:id="rId37"/>
            </p:custDataLst>
          </p:nvPr>
        </p:nvGrpSpPr>
        <p:grpSpPr>
          <a:xfrm>
            <a:off x="9701161" y="3708955"/>
            <a:ext cx="562068" cy="277092"/>
            <a:chOff x="9001490" y="4257003"/>
            <a:chExt cx="562068" cy="277092"/>
          </a:xfrm>
        </p:grpSpPr>
        <p:sp>
          <p:nvSpPr>
            <p:cNvPr id="135" name="椭圆 134"/>
            <p:cNvSpPr/>
            <p:nvPr>
              <p:custDataLst>
                <p:tags r:id="rId38"/>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en-US" altLang="zh-CN"/>
            </a:p>
          </p:txBody>
        </p:sp>
        <p:sp>
          <p:nvSpPr>
            <p:cNvPr id="136" name="椭圆 135"/>
            <p:cNvSpPr/>
            <p:nvPr>
              <p:custDataLst>
                <p:tags r:id="rId39"/>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37" name="组合 136"/>
          <p:cNvGrpSpPr/>
          <p:nvPr>
            <p:custDataLst>
              <p:tags r:id="rId40"/>
            </p:custDataLst>
          </p:nvPr>
        </p:nvGrpSpPr>
        <p:grpSpPr>
          <a:xfrm>
            <a:off x="8992254" y="4257003"/>
            <a:ext cx="562068" cy="277092"/>
            <a:chOff x="9001490" y="4257003"/>
            <a:chExt cx="562068" cy="277092"/>
          </a:xfrm>
        </p:grpSpPr>
        <p:sp>
          <p:nvSpPr>
            <p:cNvPr id="138" name="椭圆 137"/>
            <p:cNvSpPr/>
            <p:nvPr>
              <p:custDataLst>
                <p:tags r:id="rId41"/>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39" name="椭圆 138"/>
            <p:cNvSpPr/>
            <p:nvPr>
              <p:custDataLst>
                <p:tags r:id="rId42"/>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40" name="组合 139"/>
          <p:cNvGrpSpPr/>
          <p:nvPr>
            <p:custDataLst>
              <p:tags r:id="rId43"/>
            </p:custDataLst>
          </p:nvPr>
        </p:nvGrpSpPr>
        <p:grpSpPr>
          <a:xfrm>
            <a:off x="117596" y="3401292"/>
            <a:ext cx="3946406" cy="3202570"/>
            <a:chOff x="1751330" y="1885280"/>
            <a:chExt cx="8794750" cy="4626076"/>
          </a:xfrm>
          <a:effectLst>
            <a:outerShdw blurRad="50800" dist="38100" dir="2700000" algn="tl" rotWithShape="0">
              <a:prstClr val="black">
                <a:alpha val="40000"/>
              </a:prstClr>
            </a:outerShdw>
          </a:effectLst>
        </p:grpSpPr>
        <p:sp>
          <p:nvSpPr>
            <p:cNvPr id="141" name="Freeform 5630"/>
            <p:cNvSpPr/>
            <p:nvPr>
              <p:custDataLst>
                <p:tags r:id="rId44"/>
              </p:custDataLst>
            </p:nvPr>
          </p:nvSpPr>
          <p:spPr bwMode="auto">
            <a:xfrm>
              <a:off x="1751330" y="2115192"/>
              <a:ext cx="8794750" cy="4396164"/>
            </a:xfrm>
            <a:custGeom>
              <a:avLst/>
              <a:gdLst>
                <a:gd name="T0" fmla="*/ 0 w 7268"/>
                <a:gd name="T1" fmla="*/ 1817 h 3633"/>
                <a:gd name="T2" fmla="*/ 3635 w 7268"/>
                <a:gd name="T3" fmla="*/ 3633 h 3633"/>
                <a:gd name="T4" fmla="*/ 7268 w 7268"/>
                <a:gd name="T5" fmla="*/ 1817 h 3633"/>
                <a:gd name="T6" fmla="*/ 7268 w 7268"/>
                <a:gd name="T7" fmla="*/ 1627 h 3633"/>
                <a:gd name="T8" fmla="*/ 3635 w 7268"/>
                <a:gd name="T9" fmla="*/ 0 h 3633"/>
                <a:gd name="T10" fmla="*/ 0 w 7268"/>
                <a:gd name="T11" fmla="*/ 1627 h 3633"/>
                <a:gd name="T12" fmla="*/ 0 w 7268"/>
                <a:gd name="T13" fmla="*/ 1817 h 3633"/>
              </a:gdLst>
              <a:ahLst/>
              <a:cxnLst>
                <a:cxn ang="0">
                  <a:pos x="T0" y="T1"/>
                </a:cxn>
                <a:cxn ang="0">
                  <a:pos x="T2" y="T3"/>
                </a:cxn>
                <a:cxn ang="0">
                  <a:pos x="T4" y="T5"/>
                </a:cxn>
                <a:cxn ang="0">
                  <a:pos x="T6" y="T7"/>
                </a:cxn>
                <a:cxn ang="0">
                  <a:pos x="T8" y="T9"/>
                </a:cxn>
                <a:cxn ang="0">
                  <a:pos x="T10" y="T11"/>
                </a:cxn>
                <a:cxn ang="0">
                  <a:pos x="T12" y="T13"/>
                </a:cxn>
              </a:cxnLst>
              <a:rect l="0" t="0" r="r" b="b"/>
              <a:pathLst>
                <a:path w="7268" h="3633">
                  <a:moveTo>
                    <a:pt x="0" y="1817"/>
                  </a:moveTo>
                  <a:lnTo>
                    <a:pt x="3635" y="3633"/>
                  </a:lnTo>
                  <a:lnTo>
                    <a:pt x="7268" y="1817"/>
                  </a:lnTo>
                  <a:lnTo>
                    <a:pt x="7268" y="1627"/>
                  </a:lnTo>
                  <a:lnTo>
                    <a:pt x="3635" y="0"/>
                  </a:lnTo>
                  <a:lnTo>
                    <a:pt x="0" y="1627"/>
                  </a:lnTo>
                  <a:lnTo>
                    <a:pt x="0" y="1817"/>
                  </a:lnTo>
                  <a:close/>
                </a:path>
              </a:pathLst>
            </a:custGeom>
            <a:solidFill>
              <a:srgbClr val="8BB6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5633"/>
            <p:cNvSpPr/>
            <p:nvPr>
              <p:custDataLst>
                <p:tags r:id="rId45"/>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5634"/>
            <p:cNvSpPr/>
            <p:nvPr>
              <p:custDataLst>
                <p:tags r:id="rId46"/>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44" name="图片 143"/>
          <p:cNvPicPr>
            <a:picLocks noChangeAspect="1"/>
          </p:cNvPicPr>
          <p:nvPr>
            <p:custDataLst>
              <p:tags r:id="rId47"/>
            </p:custDataLst>
          </p:nvPr>
        </p:nvPicPr>
        <p:blipFill>
          <a:blip r:embed="rId48">
            <a:extLst>
              <a:ext uri="{28A0092B-C50C-407E-A947-70E740481C1C}">
                <a14:useLocalDpi xmlns:a14="http://schemas.microsoft.com/office/drawing/2010/main" val="0"/>
              </a:ext>
            </a:extLst>
          </a:blip>
          <a:stretch>
            <a:fillRect/>
          </a:stretch>
        </p:blipFill>
        <p:spPr>
          <a:xfrm rot="18226868">
            <a:off x="1458650" y="3655575"/>
            <a:ext cx="953844" cy="568170"/>
          </a:xfrm>
          <a:prstGeom prst="rect">
            <a:avLst/>
          </a:prstGeom>
          <a:ln>
            <a:noFill/>
          </a:ln>
          <a:effectLst>
            <a:outerShdw blurRad="292100" dist="139700" dir="2700000" algn="tl" rotWithShape="0">
              <a:srgbClr val="333333">
                <a:alpha val="65000"/>
              </a:srgbClr>
            </a:outerShdw>
          </a:effectLst>
        </p:spPr>
      </p:pic>
      <p:pic>
        <p:nvPicPr>
          <p:cNvPr id="145" name="图片 144"/>
          <p:cNvPicPr>
            <a:picLocks noChangeAspect="1"/>
          </p:cNvPicPr>
          <p:nvPr>
            <p:custDataLst>
              <p:tags r:id="rId49"/>
            </p:custDataLst>
          </p:nvPr>
        </p:nvPicPr>
        <p:blipFill>
          <a:blip r:embed="rId48">
            <a:extLst>
              <a:ext uri="{28A0092B-C50C-407E-A947-70E740481C1C}">
                <a14:useLocalDpi xmlns:a14="http://schemas.microsoft.com/office/drawing/2010/main" val="0"/>
              </a:ext>
            </a:extLst>
          </a:blip>
          <a:stretch>
            <a:fillRect/>
          </a:stretch>
        </p:blipFill>
        <p:spPr>
          <a:xfrm rot="21158432">
            <a:off x="2057895" y="5349817"/>
            <a:ext cx="953844" cy="568170"/>
          </a:xfrm>
          <a:prstGeom prst="rect">
            <a:avLst/>
          </a:prstGeom>
          <a:ln>
            <a:noFill/>
          </a:ln>
          <a:effectLst>
            <a:outerShdw blurRad="292100" dist="139700" dir="2700000" algn="tl" rotWithShape="0">
              <a:srgbClr val="333333">
                <a:alpha val="65000"/>
              </a:srgbClr>
            </a:outerShdw>
          </a:effectLst>
        </p:spPr>
      </p:pic>
      <p:pic>
        <p:nvPicPr>
          <p:cNvPr id="146" name="图片 145"/>
          <p:cNvPicPr>
            <a:picLocks noChangeAspect="1"/>
          </p:cNvPicPr>
          <p:nvPr>
            <p:custDataLst>
              <p:tags r:id="rId50"/>
            </p:custDataLst>
          </p:nvPr>
        </p:nvPicPr>
        <p:blipFill>
          <a:blip r:embed="rId51">
            <a:extLst>
              <a:ext uri="{28A0092B-C50C-407E-A947-70E740481C1C}">
                <a14:useLocalDpi xmlns:a14="http://schemas.microsoft.com/office/drawing/2010/main" val="0"/>
              </a:ext>
            </a:extLst>
          </a:blip>
          <a:stretch>
            <a:fillRect/>
          </a:stretch>
        </p:blipFill>
        <p:spPr>
          <a:xfrm>
            <a:off x="844815" y="4167399"/>
            <a:ext cx="826968" cy="507457"/>
          </a:xfrm>
          <a:prstGeom prst="rect">
            <a:avLst/>
          </a:prstGeom>
          <a:ln>
            <a:noFill/>
          </a:ln>
          <a:effectLst>
            <a:outerShdw blurRad="292100" dist="139700" dir="2700000" algn="tl" rotWithShape="0">
              <a:srgbClr val="333333">
                <a:alpha val="65000"/>
              </a:srgbClr>
            </a:outerShdw>
          </a:effectLst>
        </p:spPr>
      </p:pic>
      <p:pic>
        <p:nvPicPr>
          <p:cNvPr id="147" name="图片 146"/>
          <p:cNvPicPr>
            <a:picLocks noChangeAspect="1"/>
          </p:cNvPicPr>
          <p:nvPr>
            <p:custDataLst>
              <p:tags r:id="rId52"/>
            </p:custDataLst>
          </p:nvPr>
        </p:nvPicPr>
        <p:blipFill>
          <a:blip r:embed="rId51">
            <a:extLst>
              <a:ext uri="{28A0092B-C50C-407E-A947-70E740481C1C}">
                <a14:useLocalDpi xmlns:a14="http://schemas.microsoft.com/office/drawing/2010/main" val="0"/>
              </a:ext>
            </a:extLst>
          </a:blip>
          <a:stretch>
            <a:fillRect/>
          </a:stretch>
        </p:blipFill>
        <p:spPr>
          <a:xfrm rot="16911076">
            <a:off x="1626091" y="4343575"/>
            <a:ext cx="826967" cy="507457"/>
          </a:xfrm>
          <a:prstGeom prst="rect">
            <a:avLst/>
          </a:prstGeom>
          <a:ln>
            <a:noFill/>
          </a:ln>
          <a:effectLst>
            <a:outerShdw blurRad="292100" dist="139700" dir="2700000" algn="tl" rotWithShape="0">
              <a:srgbClr val="333333">
                <a:alpha val="65000"/>
              </a:srgbClr>
            </a:outerShdw>
          </a:effectLst>
        </p:spPr>
      </p:pic>
      <p:pic>
        <p:nvPicPr>
          <p:cNvPr id="148" name="图片 147"/>
          <p:cNvPicPr>
            <a:picLocks noChangeAspect="1"/>
          </p:cNvPicPr>
          <p:nvPr>
            <p:custDataLst>
              <p:tags r:id="rId53"/>
            </p:custDataLst>
          </p:nvPr>
        </p:nvPicPr>
        <p:blipFill>
          <a:blip r:embed="rId51">
            <a:extLst>
              <a:ext uri="{28A0092B-C50C-407E-A947-70E740481C1C}">
                <a14:useLocalDpi xmlns:a14="http://schemas.microsoft.com/office/drawing/2010/main" val="0"/>
              </a:ext>
            </a:extLst>
          </a:blip>
          <a:stretch>
            <a:fillRect/>
          </a:stretch>
        </p:blipFill>
        <p:spPr>
          <a:xfrm rot="19054326">
            <a:off x="2304511" y="4386687"/>
            <a:ext cx="826967" cy="507457"/>
          </a:xfrm>
          <a:prstGeom prst="rect">
            <a:avLst/>
          </a:prstGeom>
          <a:ln>
            <a:noFill/>
          </a:ln>
          <a:effectLst>
            <a:outerShdw blurRad="292100" dist="139700" dir="2700000" algn="tl" rotWithShape="0">
              <a:srgbClr val="333333">
                <a:alpha val="65000"/>
              </a:srgbClr>
            </a:outerShdw>
          </a:effectLst>
        </p:spPr>
      </p:pic>
      <p:pic>
        <p:nvPicPr>
          <p:cNvPr id="149" name="图片 148"/>
          <p:cNvPicPr>
            <a:picLocks noChangeAspect="1"/>
          </p:cNvPicPr>
          <p:nvPr>
            <p:custDataLst>
              <p:tags r:id="rId54"/>
            </p:custDataLst>
          </p:nvPr>
        </p:nvPicPr>
        <p:blipFill>
          <a:blip r:embed="rId51">
            <a:extLst>
              <a:ext uri="{28A0092B-C50C-407E-A947-70E740481C1C}">
                <a14:useLocalDpi xmlns:a14="http://schemas.microsoft.com/office/drawing/2010/main" val="0"/>
              </a:ext>
            </a:extLst>
          </a:blip>
          <a:stretch>
            <a:fillRect/>
          </a:stretch>
        </p:blipFill>
        <p:spPr>
          <a:xfrm rot="16200000">
            <a:off x="534319" y="4746144"/>
            <a:ext cx="826967" cy="507457"/>
          </a:xfrm>
          <a:prstGeom prst="rect">
            <a:avLst/>
          </a:prstGeom>
          <a:ln>
            <a:noFill/>
          </a:ln>
          <a:effectLst>
            <a:outerShdw blurRad="292100" dist="139700" dir="2700000" algn="tl" rotWithShape="0">
              <a:srgbClr val="333333">
                <a:alpha val="65000"/>
              </a:srgbClr>
            </a:outerShdw>
          </a:effectLst>
        </p:spPr>
      </p:pic>
      <p:pic>
        <p:nvPicPr>
          <p:cNvPr id="150" name="图片 149"/>
          <p:cNvPicPr>
            <a:picLocks noChangeAspect="1"/>
          </p:cNvPicPr>
          <p:nvPr>
            <p:custDataLst>
              <p:tags r:id="rId55"/>
            </p:custDataLst>
          </p:nvPr>
        </p:nvPicPr>
        <p:blipFill>
          <a:blip r:embed="rId51">
            <a:extLst>
              <a:ext uri="{28A0092B-C50C-407E-A947-70E740481C1C}">
                <a14:useLocalDpi xmlns:a14="http://schemas.microsoft.com/office/drawing/2010/main" val="0"/>
              </a:ext>
            </a:extLst>
          </a:blip>
          <a:stretch>
            <a:fillRect/>
          </a:stretch>
        </p:blipFill>
        <p:spPr>
          <a:xfrm rot="4218616">
            <a:off x="1162533" y="4838179"/>
            <a:ext cx="826968" cy="507457"/>
          </a:xfrm>
          <a:prstGeom prst="rect">
            <a:avLst/>
          </a:prstGeom>
          <a:ln>
            <a:noFill/>
          </a:ln>
          <a:effectLst>
            <a:outerShdw blurRad="292100" dist="139700" dir="2700000" algn="tl" rotWithShape="0">
              <a:srgbClr val="333333">
                <a:alpha val="65000"/>
              </a:srgbClr>
            </a:outerShdw>
          </a:effectLst>
        </p:spPr>
      </p:pic>
      <p:pic>
        <p:nvPicPr>
          <p:cNvPr id="151" name="图片 150"/>
          <p:cNvPicPr>
            <a:picLocks noChangeAspect="1"/>
          </p:cNvPicPr>
          <p:nvPr>
            <p:custDataLst>
              <p:tags r:id="rId56"/>
            </p:custDataLst>
          </p:nvPr>
        </p:nvPicPr>
        <p:blipFill>
          <a:blip r:embed="rId51">
            <a:extLst>
              <a:ext uri="{28A0092B-C50C-407E-A947-70E740481C1C}">
                <a14:useLocalDpi xmlns:a14="http://schemas.microsoft.com/office/drawing/2010/main" val="0"/>
              </a:ext>
            </a:extLst>
          </a:blip>
          <a:stretch>
            <a:fillRect/>
          </a:stretch>
        </p:blipFill>
        <p:spPr>
          <a:xfrm rot="20989540">
            <a:off x="2104280" y="4929759"/>
            <a:ext cx="826968" cy="507457"/>
          </a:xfrm>
          <a:prstGeom prst="rect">
            <a:avLst/>
          </a:prstGeom>
          <a:ln>
            <a:noFill/>
          </a:ln>
          <a:effectLst>
            <a:outerShdw blurRad="292100" dist="139700" dir="2700000" algn="tl" rotWithShape="0">
              <a:srgbClr val="333333">
                <a:alpha val="65000"/>
              </a:srgbClr>
            </a:outerShdw>
          </a:effectLst>
        </p:spPr>
      </p:pic>
      <p:pic>
        <p:nvPicPr>
          <p:cNvPr id="152" name="图片 151"/>
          <p:cNvPicPr>
            <a:picLocks noChangeAspect="1"/>
          </p:cNvPicPr>
          <p:nvPr>
            <p:custDataLst>
              <p:tags r:id="rId57"/>
            </p:custDataLst>
          </p:nvPr>
        </p:nvPicPr>
        <p:blipFill>
          <a:blip r:embed="rId51">
            <a:extLst>
              <a:ext uri="{28A0092B-C50C-407E-A947-70E740481C1C}">
                <a14:useLocalDpi xmlns:a14="http://schemas.microsoft.com/office/drawing/2010/main" val="0"/>
              </a:ext>
            </a:extLst>
          </a:blip>
          <a:stretch>
            <a:fillRect/>
          </a:stretch>
        </p:blipFill>
        <p:spPr>
          <a:xfrm rot="12906615">
            <a:off x="1468996" y="5622144"/>
            <a:ext cx="826968" cy="507457"/>
          </a:xfrm>
          <a:prstGeom prst="rect">
            <a:avLst/>
          </a:prstGeom>
          <a:ln>
            <a:noFill/>
          </a:ln>
          <a:effectLst>
            <a:outerShdw blurRad="292100" dist="139700" dir="2700000" algn="tl" rotWithShape="0">
              <a:srgbClr val="333333">
                <a:alpha val="65000"/>
              </a:srgbClr>
            </a:outerShdw>
          </a:effectLst>
        </p:spPr>
      </p:pic>
      <p:pic>
        <p:nvPicPr>
          <p:cNvPr id="153" name="图片 152"/>
          <p:cNvPicPr>
            <a:picLocks noChangeAspect="1"/>
          </p:cNvPicPr>
          <p:nvPr>
            <p:custDataLst>
              <p:tags r:id="rId58"/>
            </p:custDataLst>
          </p:nvPr>
        </p:nvPicPr>
        <p:blipFill>
          <a:blip r:embed="rId51">
            <a:extLst>
              <a:ext uri="{28A0092B-C50C-407E-A947-70E740481C1C}">
                <a14:useLocalDpi xmlns:a14="http://schemas.microsoft.com/office/drawing/2010/main" val="0"/>
              </a:ext>
            </a:extLst>
          </a:blip>
          <a:stretch>
            <a:fillRect/>
          </a:stretch>
        </p:blipFill>
        <p:spPr>
          <a:xfrm rot="14617587">
            <a:off x="2887380" y="4570772"/>
            <a:ext cx="826968" cy="507457"/>
          </a:xfrm>
          <a:prstGeom prst="rect">
            <a:avLst/>
          </a:prstGeom>
          <a:ln>
            <a:noFill/>
          </a:ln>
          <a:effectLst>
            <a:outerShdw blurRad="292100" dist="139700" dir="2700000" algn="tl" rotWithShape="0">
              <a:srgbClr val="333333">
                <a:alpha val="65000"/>
              </a:srgbClr>
            </a:outerShdw>
          </a:effectLst>
        </p:spPr>
      </p:pic>
      <p:grpSp>
        <p:nvGrpSpPr>
          <p:cNvPr id="154" name="组合 153"/>
          <p:cNvGrpSpPr/>
          <p:nvPr>
            <p:custDataLst>
              <p:tags r:id="rId59"/>
            </p:custDataLst>
          </p:nvPr>
        </p:nvGrpSpPr>
        <p:grpSpPr>
          <a:xfrm>
            <a:off x="4125976" y="3401292"/>
            <a:ext cx="3946406" cy="3202570"/>
            <a:chOff x="1751330" y="1885280"/>
            <a:chExt cx="8794750" cy="4626076"/>
          </a:xfrm>
          <a:effectLst>
            <a:outerShdw blurRad="50800" dist="38100" dir="2700000" algn="tl" rotWithShape="0">
              <a:prstClr val="black">
                <a:alpha val="40000"/>
              </a:prstClr>
            </a:outerShdw>
          </a:effectLst>
        </p:grpSpPr>
        <p:sp>
          <p:nvSpPr>
            <p:cNvPr id="155" name="Freeform 5630"/>
            <p:cNvSpPr/>
            <p:nvPr>
              <p:custDataLst>
                <p:tags r:id="rId60"/>
              </p:custDataLst>
            </p:nvPr>
          </p:nvSpPr>
          <p:spPr bwMode="auto">
            <a:xfrm>
              <a:off x="1751330" y="2115192"/>
              <a:ext cx="8794750" cy="4396164"/>
            </a:xfrm>
            <a:custGeom>
              <a:avLst/>
              <a:gdLst>
                <a:gd name="T0" fmla="*/ 0 w 7268"/>
                <a:gd name="T1" fmla="*/ 1817 h 3633"/>
                <a:gd name="T2" fmla="*/ 3635 w 7268"/>
                <a:gd name="T3" fmla="*/ 3633 h 3633"/>
                <a:gd name="T4" fmla="*/ 7268 w 7268"/>
                <a:gd name="T5" fmla="*/ 1817 h 3633"/>
                <a:gd name="T6" fmla="*/ 7268 w 7268"/>
                <a:gd name="T7" fmla="*/ 1627 h 3633"/>
                <a:gd name="T8" fmla="*/ 3635 w 7268"/>
                <a:gd name="T9" fmla="*/ 0 h 3633"/>
                <a:gd name="T10" fmla="*/ 0 w 7268"/>
                <a:gd name="T11" fmla="*/ 1627 h 3633"/>
                <a:gd name="T12" fmla="*/ 0 w 7268"/>
                <a:gd name="T13" fmla="*/ 1817 h 3633"/>
              </a:gdLst>
              <a:ahLst/>
              <a:cxnLst>
                <a:cxn ang="0">
                  <a:pos x="T0" y="T1"/>
                </a:cxn>
                <a:cxn ang="0">
                  <a:pos x="T2" y="T3"/>
                </a:cxn>
                <a:cxn ang="0">
                  <a:pos x="T4" y="T5"/>
                </a:cxn>
                <a:cxn ang="0">
                  <a:pos x="T6" y="T7"/>
                </a:cxn>
                <a:cxn ang="0">
                  <a:pos x="T8" y="T9"/>
                </a:cxn>
                <a:cxn ang="0">
                  <a:pos x="T10" y="T11"/>
                </a:cxn>
                <a:cxn ang="0">
                  <a:pos x="T12" y="T13"/>
                </a:cxn>
              </a:cxnLst>
              <a:rect l="0" t="0" r="r" b="b"/>
              <a:pathLst>
                <a:path w="7268" h="3633">
                  <a:moveTo>
                    <a:pt x="0" y="1817"/>
                  </a:moveTo>
                  <a:lnTo>
                    <a:pt x="3635" y="3633"/>
                  </a:lnTo>
                  <a:lnTo>
                    <a:pt x="7268" y="1817"/>
                  </a:lnTo>
                  <a:lnTo>
                    <a:pt x="7268" y="1627"/>
                  </a:lnTo>
                  <a:lnTo>
                    <a:pt x="3635" y="0"/>
                  </a:lnTo>
                  <a:lnTo>
                    <a:pt x="0" y="1627"/>
                  </a:lnTo>
                  <a:lnTo>
                    <a:pt x="0" y="1817"/>
                  </a:lnTo>
                  <a:close/>
                </a:path>
              </a:pathLst>
            </a:custGeom>
            <a:solidFill>
              <a:srgbClr val="8BB6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633"/>
            <p:cNvSpPr/>
            <p:nvPr>
              <p:custDataLst>
                <p:tags r:id="rId61"/>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634"/>
            <p:cNvSpPr/>
            <p:nvPr>
              <p:custDataLst>
                <p:tags r:id="rId62"/>
              </p:custDataLst>
            </p:nvPr>
          </p:nvSpPr>
          <p:spPr bwMode="auto">
            <a:xfrm>
              <a:off x="1751330" y="1885280"/>
              <a:ext cx="8794750" cy="4399794"/>
            </a:xfrm>
            <a:custGeom>
              <a:avLst/>
              <a:gdLst>
                <a:gd name="T0" fmla="*/ 0 w 7268"/>
                <a:gd name="T1" fmla="*/ 1817 h 3636"/>
                <a:gd name="T2" fmla="*/ 3635 w 7268"/>
                <a:gd name="T3" fmla="*/ 3636 h 3636"/>
                <a:gd name="T4" fmla="*/ 7268 w 7268"/>
                <a:gd name="T5" fmla="*/ 1817 h 3636"/>
                <a:gd name="T6" fmla="*/ 3635 w 7268"/>
                <a:gd name="T7" fmla="*/ 0 h 3636"/>
                <a:gd name="T8" fmla="*/ 0 w 7268"/>
                <a:gd name="T9" fmla="*/ 1817 h 3636"/>
              </a:gdLst>
              <a:ahLst/>
              <a:cxnLst>
                <a:cxn ang="0">
                  <a:pos x="T0" y="T1"/>
                </a:cxn>
                <a:cxn ang="0">
                  <a:pos x="T2" y="T3"/>
                </a:cxn>
                <a:cxn ang="0">
                  <a:pos x="T4" y="T5"/>
                </a:cxn>
                <a:cxn ang="0">
                  <a:pos x="T6" y="T7"/>
                </a:cxn>
                <a:cxn ang="0">
                  <a:pos x="T8" y="T9"/>
                </a:cxn>
              </a:cxnLst>
              <a:rect l="0" t="0" r="r" b="b"/>
              <a:pathLst>
                <a:path w="7268" h="3636">
                  <a:moveTo>
                    <a:pt x="0" y="1817"/>
                  </a:moveTo>
                  <a:lnTo>
                    <a:pt x="3635" y="3636"/>
                  </a:lnTo>
                  <a:lnTo>
                    <a:pt x="7268" y="1817"/>
                  </a:lnTo>
                  <a:lnTo>
                    <a:pt x="3635" y="0"/>
                  </a:lnTo>
                  <a:lnTo>
                    <a:pt x="0" y="18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8" name="矩形: 圆角 157"/>
          <p:cNvSpPr/>
          <p:nvPr>
            <p:custDataLst>
              <p:tags r:id="rId63"/>
            </p:custDataLst>
          </p:nvPr>
        </p:nvSpPr>
        <p:spPr>
          <a:xfrm>
            <a:off x="5754755" y="3728253"/>
            <a:ext cx="49770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59" name="矩形: 圆角 158"/>
          <p:cNvSpPr/>
          <p:nvPr>
            <p:custDataLst>
              <p:tags r:id="rId64"/>
            </p:custDataLst>
          </p:nvPr>
        </p:nvSpPr>
        <p:spPr>
          <a:xfrm>
            <a:off x="6313572" y="5524640"/>
            <a:ext cx="49770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0" name="矩形: 圆角 159"/>
          <p:cNvSpPr/>
          <p:nvPr>
            <p:custDataLst>
              <p:tags r:id="rId65"/>
            </p:custDataLst>
          </p:nvPr>
        </p:nvSpPr>
        <p:spPr>
          <a:xfrm>
            <a:off x="7097302" y="4771631"/>
            <a:ext cx="547297"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1" name="矩形: 圆角 160"/>
          <p:cNvSpPr/>
          <p:nvPr>
            <p:custDataLst>
              <p:tags r:id="rId66"/>
            </p:custDataLst>
          </p:nvPr>
        </p:nvSpPr>
        <p:spPr>
          <a:xfrm>
            <a:off x="5627798" y="5757266"/>
            <a:ext cx="547297"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2" name="矩形: 圆角 161"/>
          <p:cNvSpPr/>
          <p:nvPr>
            <p:custDataLst>
              <p:tags r:id="rId67"/>
            </p:custDataLst>
          </p:nvPr>
        </p:nvSpPr>
        <p:spPr>
          <a:xfrm>
            <a:off x="4671275" y="4896010"/>
            <a:ext cx="547297"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3" name="矩形: 圆角 162"/>
          <p:cNvSpPr/>
          <p:nvPr>
            <p:custDataLst>
              <p:tags r:id="rId68"/>
            </p:custDataLst>
          </p:nvPr>
        </p:nvSpPr>
        <p:spPr>
          <a:xfrm>
            <a:off x="5687922" y="4516712"/>
            <a:ext cx="58886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4" name="矩形: 圆角 163"/>
          <p:cNvSpPr/>
          <p:nvPr>
            <p:custDataLst>
              <p:tags r:id="rId69"/>
            </p:custDataLst>
          </p:nvPr>
        </p:nvSpPr>
        <p:spPr>
          <a:xfrm>
            <a:off x="6415595" y="4475885"/>
            <a:ext cx="58886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5" name="矩形: 圆角 164"/>
          <p:cNvSpPr/>
          <p:nvPr>
            <p:custDataLst>
              <p:tags r:id="rId70"/>
            </p:custDataLst>
          </p:nvPr>
        </p:nvSpPr>
        <p:spPr>
          <a:xfrm>
            <a:off x="5304516" y="4988252"/>
            <a:ext cx="58886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6" name="矩形: 圆角 165"/>
          <p:cNvSpPr/>
          <p:nvPr>
            <p:custDataLst>
              <p:tags r:id="rId71"/>
            </p:custDataLst>
          </p:nvPr>
        </p:nvSpPr>
        <p:spPr>
          <a:xfrm>
            <a:off x="6193698" y="5029373"/>
            <a:ext cx="58886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sp>
        <p:nvSpPr>
          <p:cNvPr id="167" name="矩形: 圆角 166"/>
          <p:cNvSpPr/>
          <p:nvPr>
            <p:custDataLst>
              <p:tags r:id="rId72"/>
            </p:custDataLst>
          </p:nvPr>
        </p:nvSpPr>
        <p:spPr>
          <a:xfrm>
            <a:off x="4963208" y="4259264"/>
            <a:ext cx="588862" cy="282451"/>
          </a:xfrm>
          <a:prstGeom prst="roundRect">
            <a:avLst>
              <a:gd name="adj" fmla="val 50000"/>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a:t>
            </a:r>
            <a:endParaRPr lang="en-US" altLang="zh-CN"/>
          </a:p>
        </p:txBody>
      </p:sp>
      <p:grpSp>
        <p:nvGrpSpPr>
          <p:cNvPr id="168" name="组合 167"/>
          <p:cNvGrpSpPr/>
          <p:nvPr>
            <p:custDataLst>
              <p:tags r:id="rId73"/>
            </p:custDataLst>
          </p:nvPr>
        </p:nvGrpSpPr>
        <p:grpSpPr>
          <a:xfrm>
            <a:off x="10219831" y="5029716"/>
            <a:ext cx="562068" cy="277092"/>
            <a:chOff x="9001490" y="4257003"/>
            <a:chExt cx="562068" cy="277092"/>
          </a:xfrm>
        </p:grpSpPr>
        <p:sp>
          <p:nvSpPr>
            <p:cNvPr id="169" name="椭圆 168"/>
            <p:cNvSpPr/>
            <p:nvPr>
              <p:custDataLst>
                <p:tags r:id="rId74"/>
              </p:custDataLst>
            </p:nvPr>
          </p:nvSpPr>
          <p:spPr>
            <a:xfrm>
              <a:off x="9001490" y="4257003"/>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sp>
          <p:nvSpPr>
            <p:cNvPr id="170" name="椭圆 169"/>
            <p:cNvSpPr/>
            <p:nvPr>
              <p:custDataLst>
                <p:tags r:id="rId75"/>
              </p:custDataLst>
            </p:nvPr>
          </p:nvSpPr>
          <p:spPr>
            <a:xfrm>
              <a:off x="9286467" y="4257004"/>
              <a:ext cx="277091" cy="277091"/>
            </a:xfrm>
            <a:prstGeom prst="ellipse">
              <a:avLst/>
            </a:prstGeom>
            <a:solidFill>
              <a:srgbClr val="67BD8C"/>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zh-CN"/>
                <a:t>A</a:t>
              </a:r>
              <a:endParaRPr lang="zh-CN" altLang="en-US"/>
            </a:p>
          </p:txBody>
        </p:sp>
      </p:grpSp>
      <p:grpSp>
        <p:nvGrpSpPr>
          <p:cNvPr id="171" name="组合 170"/>
          <p:cNvGrpSpPr/>
          <p:nvPr>
            <p:custDataLst>
              <p:tags r:id="rId76"/>
            </p:custDataLst>
          </p:nvPr>
        </p:nvGrpSpPr>
        <p:grpSpPr>
          <a:xfrm>
            <a:off x="2869440" y="2414077"/>
            <a:ext cx="8084249" cy="914400"/>
            <a:chOff x="2023" y="5590"/>
            <a:chExt cx="12731" cy="1440"/>
          </a:xfrm>
        </p:grpSpPr>
        <p:grpSp>
          <p:nvGrpSpPr>
            <p:cNvPr id="172" name="Group 14"/>
            <p:cNvGrpSpPr/>
            <p:nvPr>
              <p:custDataLst>
                <p:tags r:id="rId77"/>
              </p:custDataLst>
            </p:nvPr>
          </p:nvGrpSpPr>
          <p:grpSpPr>
            <a:xfrm>
              <a:off x="2023" y="5590"/>
              <a:ext cx="10264" cy="1440"/>
              <a:chOff x="-495" y="60"/>
              <a:chExt cx="4108" cy="576"/>
            </a:xfrm>
          </p:grpSpPr>
          <p:sp>
            <p:nvSpPr>
              <p:cNvPr id="174" name="Text Box 9"/>
              <p:cNvSpPr txBox="1"/>
              <p:nvPr>
                <p:custDataLst>
                  <p:tags r:id="rId78"/>
                </p:custDataLst>
              </p:nvPr>
            </p:nvSpPr>
            <p:spPr>
              <a:xfrm>
                <a:off x="-495" y="180"/>
                <a:ext cx="1848" cy="291"/>
              </a:xfrm>
              <a:prstGeom prst="rect">
                <a:avLst/>
              </a:prstGeom>
              <a:noFill/>
              <a:ln w="9525">
                <a:noFill/>
              </a:ln>
            </p:spPr>
            <p:txBody>
              <a:bodyPr vert="horz" wrap="square" anchor="t">
                <a:spAutoFit/>
              </a:bodyPr>
              <a:lstStyle/>
              <a:p>
                <a:pPr marL="342900" indent="-342900">
                  <a:buFont typeface="Wingdings" panose="05000000000000000000" pitchFamily="2" charset="2"/>
                  <a:buChar char="l"/>
                </a:pPr>
                <a:r>
                  <a:rPr lang="zh-CN" altLang="en-US" sz="2400">
                    <a:solidFill>
                      <a:srgbClr val="0070C0"/>
                    </a:solidFill>
                    <a:latin typeface="Times New Roman" panose="02020603050405020304" pitchFamily="18" charset="0"/>
                    <a:ea typeface="微软雅黑" panose="020B0503020204020204" pitchFamily="34" charset="-122"/>
                  </a:rPr>
                  <a:t>基因型频率 ＝</a:t>
                </a:r>
                <a:endParaRPr lang="zh-CN" altLang="en-US" sz="2400">
                  <a:solidFill>
                    <a:srgbClr val="0070C0"/>
                  </a:solidFill>
                  <a:latin typeface="Times New Roman" panose="02020603050405020304" pitchFamily="18" charset="0"/>
                  <a:ea typeface="微软雅黑" panose="020B0503020204020204" pitchFamily="34" charset="-122"/>
                </a:endParaRPr>
              </a:p>
            </p:txBody>
          </p:sp>
          <p:sp>
            <p:nvSpPr>
              <p:cNvPr id="175" name="Rectangle 11"/>
              <p:cNvSpPr/>
              <p:nvPr>
                <p:custDataLst>
                  <p:tags r:id="rId79"/>
                </p:custDataLst>
              </p:nvPr>
            </p:nvSpPr>
            <p:spPr>
              <a:xfrm>
                <a:off x="1408" y="60"/>
                <a:ext cx="2205" cy="291"/>
              </a:xfrm>
              <a:prstGeom prst="rect">
                <a:avLst/>
              </a:prstGeom>
              <a:noFill/>
              <a:ln w="9525">
                <a:noFill/>
              </a:ln>
            </p:spPr>
            <p:txBody>
              <a:bodyPr vert="horz" wrap="square" anchor="t">
                <a:spAutoFit/>
              </a:bodyPr>
              <a:lstStyle/>
              <a:p>
                <a:r>
                  <a:rPr lang="zh-CN" altLang="en-US" sz="2400">
                    <a:solidFill>
                      <a:srgbClr val="0070C0"/>
                    </a:solidFill>
                    <a:latin typeface="Times New Roman" panose="02020603050405020304" pitchFamily="18" charset="0"/>
                    <a:ea typeface="微软雅黑" panose="020B0503020204020204" pitchFamily="34" charset="-122"/>
                  </a:rPr>
                  <a:t>特定基因型个体数</a:t>
                </a:r>
                <a:endParaRPr lang="zh-CN" altLang="en-US" sz="2400">
                  <a:solidFill>
                    <a:srgbClr val="0070C0"/>
                  </a:solidFill>
                  <a:latin typeface="Times New Roman" panose="02020603050405020304" pitchFamily="18" charset="0"/>
                  <a:ea typeface="微软雅黑" panose="020B0503020204020204" pitchFamily="34" charset="-122"/>
                </a:endParaRPr>
              </a:p>
            </p:txBody>
          </p:sp>
          <p:sp>
            <p:nvSpPr>
              <p:cNvPr id="176" name="Rectangle 12"/>
              <p:cNvSpPr/>
              <p:nvPr>
                <p:custDataLst>
                  <p:tags r:id="rId80"/>
                </p:custDataLst>
              </p:nvPr>
            </p:nvSpPr>
            <p:spPr>
              <a:xfrm>
                <a:off x="1166" y="345"/>
                <a:ext cx="2088" cy="291"/>
              </a:xfrm>
              <a:prstGeom prst="rect">
                <a:avLst/>
              </a:prstGeom>
              <a:noFill/>
              <a:ln w="9525">
                <a:noFill/>
              </a:ln>
            </p:spPr>
            <p:txBody>
              <a:bodyPr vert="horz" wrap="square" anchor="t">
                <a:spAutoFit/>
              </a:bodyPr>
              <a:lstStyle/>
              <a:p>
                <a:pPr algn="ctr"/>
                <a:r>
                  <a:rPr lang="zh-CN" altLang="en-US" sz="2400">
                    <a:solidFill>
                      <a:srgbClr val="0070C0"/>
                    </a:solidFill>
                    <a:latin typeface="Times New Roman" panose="02020603050405020304" pitchFamily="18" charset="0"/>
                    <a:ea typeface="微软雅黑" panose="020B0503020204020204" pitchFamily="34" charset="-122"/>
                  </a:rPr>
                  <a:t>该种群个体总数</a:t>
                </a:r>
                <a:endParaRPr lang="zh-CN" altLang="en-US" sz="2400">
                  <a:solidFill>
                    <a:srgbClr val="0070C0"/>
                  </a:solidFill>
                  <a:latin typeface="Times New Roman" panose="02020603050405020304" pitchFamily="18" charset="0"/>
                  <a:ea typeface="微软雅黑" panose="020B0503020204020204" pitchFamily="34" charset="-122"/>
                </a:endParaRPr>
              </a:p>
            </p:txBody>
          </p:sp>
          <p:sp>
            <p:nvSpPr>
              <p:cNvPr id="177" name="Line 13"/>
              <p:cNvSpPr/>
              <p:nvPr>
                <p:custDataLst>
                  <p:tags r:id="rId81"/>
                </p:custDataLst>
              </p:nvPr>
            </p:nvSpPr>
            <p:spPr>
              <a:xfrm>
                <a:off x="1270" y="345"/>
                <a:ext cx="1950" cy="0"/>
              </a:xfrm>
              <a:prstGeom prst="line">
                <a:avLst/>
              </a:prstGeom>
              <a:ln w="28575" cap="flat" cmpd="sng">
                <a:solidFill>
                  <a:srgbClr val="0070C0"/>
                </a:solidFill>
                <a:prstDash val="solid"/>
                <a:headEnd type="none" w="med" len="med"/>
                <a:tailEnd type="none" w="med" len="med"/>
              </a:ln>
            </p:spPr>
            <p:txBody>
              <a:bodyPr/>
              <a:lstStyle/>
              <a:p>
                <a:endParaRPr lang="zh-CN" altLang="en-US" sz="2400">
                  <a:solidFill>
                    <a:srgbClr val="0070C0"/>
                  </a:solidFill>
                </a:endParaRPr>
              </a:p>
            </p:txBody>
          </p:sp>
        </p:grpSp>
        <p:sp>
          <p:nvSpPr>
            <p:cNvPr id="173" name="矩形 180233"/>
            <p:cNvSpPr/>
            <p:nvPr>
              <p:custDataLst>
                <p:tags r:id="rId82"/>
              </p:custDataLst>
            </p:nvPr>
          </p:nvSpPr>
          <p:spPr>
            <a:xfrm>
              <a:off x="11514" y="5893"/>
              <a:ext cx="3240" cy="727"/>
            </a:xfrm>
            <a:prstGeom prst="rect">
              <a:avLst/>
            </a:prstGeom>
            <a:noFill/>
            <a:ln w="9525">
              <a:noFill/>
            </a:ln>
          </p:spPr>
          <p:txBody>
            <a:bodyPr anchor="t">
              <a:spAutoFit/>
            </a:bodyPr>
            <a:lstStyle/>
            <a:p>
              <a:r>
                <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rPr>
                <a:t>×100%</a:t>
              </a:r>
              <a:endPar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custDataLst>
              <p:tags r:id="rId1"/>
            </p:custDataLst>
          </p:nvPr>
        </p:nvGrpSpPr>
        <p:grpSpPr>
          <a:xfrm>
            <a:off x="434108" y="430022"/>
            <a:ext cx="11382753" cy="1852826"/>
            <a:chOff x="434108" y="309950"/>
            <a:chExt cx="11382753" cy="1852826"/>
          </a:xfrm>
        </p:grpSpPr>
        <p:sp>
          <p:nvSpPr>
            <p:cNvPr id="2" name="矩形: 圆角 1"/>
            <p:cNvSpPr/>
            <p:nvPr>
              <p:custDataLst>
                <p:tags r:id="rId2"/>
              </p:custDataLst>
            </p:nvPr>
          </p:nvSpPr>
          <p:spPr>
            <a:xfrm>
              <a:off x="434108" y="309950"/>
              <a:ext cx="11382753" cy="1852826"/>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881347" y="346894"/>
              <a:ext cx="10635676" cy="1815882"/>
            </a:xfrm>
            <a:prstGeom prst="rect">
              <a:avLst/>
            </a:prstGeom>
            <a:noFill/>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例如：</a:t>
              </a:r>
              <a:r>
                <a:rPr lang="zh-CN" altLang="en-US" sz="2800" b="1" dirty="0">
                  <a:latin typeface="微软雅黑" panose="020B0503020204020204" pitchFamily="34" charset="-122"/>
                  <a:ea typeface="微软雅黑" panose="020B0503020204020204" pitchFamily="34" charset="-122"/>
                </a:rPr>
                <a:t>在某昆虫种群中，决定体色为黑色的基因是</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，决定体色为褐色的基因是</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，从这个种群中随机抽</a:t>
              </a:r>
              <a:endParaRPr lang="en-US" altLang="zh-CN"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取</a:t>
              </a:r>
              <a:r>
                <a:rPr lang="en-US" altLang="zh-CN" sz="2800" b="1" dirty="0">
                  <a:latin typeface="微软雅黑" panose="020B0503020204020204" pitchFamily="34" charset="-122"/>
                  <a:ea typeface="微软雅黑" panose="020B0503020204020204" pitchFamily="34" charset="-122"/>
                </a:rPr>
                <a:t>100</a:t>
              </a:r>
              <a:r>
                <a:rPr lang="zh-CN" altLang="en-US" sz="2800" b="1" dirty="0">
                  <a:latin typeface="微软雅黑" panose="020B0503020204020204" pitchFamily="34" charset="-122"/>
                  <a:ea typeface="微软雅黑" panose="020B0503020204020204" pitchFamily="34" charset="-122"/>
                </a:rPr>
                <a:t>个个体，测得基因型为</a:t>
              </a:r>
              <a:r>
                <a:rPr lang="en-US" altLang="zh-CN" sz="2800" b="1" dirty="0">
                  <a:latin typeface="微软雅黑" panose="020B0503020204020204" pitchFamily="34" charset="-122"/>
                  <a:ea typeface="微软雅黑" panose="020B0503020204020204" pitchFamily="34" charset="-122"/>
                </a:rPr>
                <a:t>AA</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Aa</a:t>
              </a:r>
              <a:r>
                <a:rPr lang="zh-CN" altLang="en-US" sz="2800" b="1" dirty="0">
                  <a:latin typeface="微软雅黑" panose="020B0503020204020204" pitchFamily="34" charset="-122"/>
                  <a:ea typeface="微软雅黑" panose="020B0503020204020204" pitchFamily="34" charset="-122"/>
                </a:rPr>
                <a:t>和</a:t>
              </a:r>
              <a:r>
                <a:rPr lang="en-US" altLang="zh-CN" sz="2800" b="1" dirty="0">
                  <a:latin typeface="微软雅黑" panose="020B0503020204020204" pitchFamily="34" charset="-122"/>
                  <a:ea typeface="微软雅黑" panose="020B0503020204020204" pitchFamily="34" charset="-122"/>
                </a:rPr>
                <a:t>aa</a:t>
              </a:r>
              <a:r>
                <a:rPr lang="zh-CN" altLang="en-US" sz="2800" b="1" dirty="0">
                  <a:latin typeface="微软雅黑" panose="020B0503020204020204" pitchFamily="34" charset="-122"/>
                  <a:ea typeface="微软雅黑" panose="020B0503020204020204" pitchFamily="34" charset="-122"/>
                </a:rPr>
                <a:t>的个体分别是</a:t>
              </a:r>
              <a:r>
                <a:rPr lang="en-US" altLang="zh-CN" sz="2800" b="1" dirty="0">
                  <a:latin typeface="微软雅黑" panose="020B0503020204020204" pitchFamily="34" charset="-122"/>
                  <a:ea typeface="微软雅黑" panose="020B0503020204020204" pitchFamily="34" charset="-122"/>
                </a:rPr>
                <a:t>30</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60</a:t>
              </a:r>
              <a:r>
                <a:rPr lang="zh-CN" altLang="en-US" sz="2800" b="1" dirty="0">
                  <a:latin typeface="微软雅黑" panose="020B0503020204020204" pitchFamily="34" charset="-122"/>
                  <a:ea typeface="微软雅黑" panose="020B0503020204020204" pitchFamily="34" charset="-122"/>
                </a:rPr>
                <a:t>和</a:t>
              </a:r>
              <a:r>
                <a:rPr lang="en-US" altLang="zh-CN" sz="2800" b="1" dirty="0">
                  <a:latin typeface="微软雅黑" panose="020B0503020204020204" pitchFamily="34" charset="-122"/>
                  <a:ea typeface="微软雅黑" panose="020B0503020204020204" pitchFamily="34" charset="-122"/>
                </a:rPr>
                <a:t>10</a:t>
              </a:r>
              <a:r>
                <a:rPr lang="zh-CN" altLang="en-US" sz="2800" b="1" dirty="0">
                  <a:latin typeface="微软雅黑" panose="020B0503020204020204" pitchFamily="34" charset="-122"/>
                  <a:ea typeface="微软雅黑" panose="020B0503020204020204" pitchFamily="34" charset="-122"/>
                </a:rPr>
                <a:t>个，求</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和</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的基因频率。</a:t>
              </a:r>
              <a:endParaRPr lang="zh-CN" altLang="en-US" sz="2800" b="1" dirty="0">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4" name="文本框 3"/>
              <p:cNvSpPr txBox="1"/>
              <p:nvPr>
                <p:custDataLst>
                  <p:tags r:id="rId4"/>
                </p:custDataLst>
              </p:nvPr>
            </p:nvSpPr>
            <p:spPr>
              <a:xfrm>
                <a:off x="881347" y="2631156"/>
                <a:ext cx="10609831" cy="789319"/>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基因</a:t>
                </a:r>
                <a14:m>
                  <m:oMath xmlns:m="http://schemas.openxmlformats.org/officeDocument/2006/math">
                    <m:r>
                      <a:rPr lang="zh-CN" altLang="en-US" sz="2400" b="1" i="1">
                        <a:latin typeface="Cambria Math" panose="02040503050406030204" pitchFamily="18" charset="0"/>
                      </a:rPr>
                      <m:t>频率</m:t>
                    </m:r>
                    <m:r>
                      <a:rPr lang="zh-CN" altLang="en-US" sz="2400" b="1" i="0" smtClean="0">
                        <a:latin typeface="Cambria Math" panose="02040503050406030204" pitchFamily="18" charset="0"/>
                      </a:rPr>
                      <m:t>=</m:t>
                    </m:r>
                    <m:f>
                      <m:fPr>
                        <m:ctrlPr>
                          <a:rPr lang="zh-CN" altLang="en-US" sz="2400" b="1" i="1" smtClean="0">
                            <a:latin typeface="Cambria Math" panose="02040503050406030204" pitchFamily="18" charset="0"/>
                          </a:rPr>
                        </m:ctrlPr>
                      </m:fPr>
                      <m:num>
                        <m:r>
                          <a:rPr lang="zh-CN" altLang="en-US" sz="2400" b="1" i="1" smtClean="0">
                            <a:latin typeface="Cambria Math" panose="02040503050406030204" pitchFamily="18" charset="0"/>
                          </a:rPr>
                          <m:t>𝑨</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num>
                      <m:den>
                        <m:r>
                          <a:rPr lang="en-US" altLang="zh-CN" sz="2400" b="1" i="1" smtClean="0">
                            <a:latin typeface="Cambria Math" panose="02040503050406030204" pitchFamily="18" charset="0"/>
                          </a:rPr>
                          <m:t>𝑨</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r>
                          <a:rPr lang="en-US" altLang="zh-CN" sz="2400" b="1" i="1">
                            <a:latin typeface="Cambria Math" panose="02040503050406030204" pitchFamily="18" charset="0"/>
                          </a:rPr>
                          <m:t>+</m:t>
                        </m:r>
                        <m:r>
                          <a:rPr lang="en-US" altLang="zh-CN" sz="2400" b="1" i="1" smtClean="0">
                            <a:latin typeface="Cambria Math" panose="02040503050406030204" pitchFamily="18" charset="0"/>
                          </a:rPr>
                          <m:t>𝒂</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den>
                    </m:f>
                    <m:r>
                      <a:rPr lang="en-US" altLang="zh-CN" sz="2400" b="1" i="1">
                        <a:latin typeface="Cambria Math" panose="02040503050406030204" pitchFamily="18" charset="0"/>
                      </a:rPr>
                      <m:t>×</m:t>
                    </m:r>
                    <m:r>
                      <a:rPr lang="zh-CN" altLang="en-US" sz="2400" b="1" i="0" smtClean="0">
                        <a:latin typeface="Cambria Math" panose="02040503050406030204" pitchFamily="18" charset="0"/>
                      </a:rPr>
                      <m:t>𝟏𝟎𝟎</m:t>
                    </m:r>
                    <m:r>
                      <a:rPr lang="zh-CN" altLang="en-US" sz="2400" b="1" i="0" smtClean="0">
                        <a:latin typeface="Cambria Math" panose="02040503050406030204" pitchFamily="18" charset="0"/>
                      </a:rPr>
                      <m:t>%</m:t>
                    </m:r>
                    <m:r>
                      <a:rPr lang="en-US" altLang="zh-CN" sz="2400" b="1" i="1">
                        <a:latin typeface="Cambria Math" panose="02040503050406030204" pitchFamily="18" charset="0"/>
                      </a:rPr>
                      <m:t>=</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zh-CN" altLang="en-US" sz="2400" b="1" i="1" smtClean="0">
                            <a:latin typeface="Cambria Math" panose="02040503050406030204" pitchFamily="18" charset="0"/>
                          </a:rPr>
                        </m:ctrlPr>
                      </m:fPr>
                      <m:num>
                        <m:r>
                          <a:rPr lang="en-US" altLang="zh-CN" sz="2400" b="1" i="1" smtClean="0">
                            <a:latin typeface="Cambria Math" panose="02040503050406030204" pitchFamily="18" charset="0"/>
                          </a:rPr>
                          <m:t>𝟏𝟐𝟎</m:t>
                        </m:r>
                      </m:num>
                      <m:den>
                        <m:r>
                          <a:rPr lang="en-US" altLang="zh-CN" sz="2400" b="1" i="1" smtClean="0">
                            <a:latin typeface="Cambria Math" panose="02040503050406030204" pitchFamily="18" charset="0"/>
                          </a:rPr>
                          <m:t>𝟏𝟐𝟎</m:t>
                        </m:r>
                        <m:r>
                          <a:rPr lang="en-US" altLang="zh-CN" sz="2400" b="1" i="1">
                            <a:latin typeface="Cambria Math" panose="02040503050406030204" pitchFamily="18" charset="0"/>
                          </a:rPr>
                          <m:t>+</m:t>
                        </m:r>
                        <m:r>
                          <a:rPr lang="en-US" altLang="zh-CN" sz="2400" b="1" i="1" smtClean="0">
                            <a:latin typeface="Cambria Math" panose="02040503050406030204" pitchFamily="18" charset="0"/>
                          </a:rPr>
                          <m:t>𝟖𝟎</m:t>
                        </m:r>
                      </m:den>
                    </m:f>
                    <m:r>
                      <a:rPr lang="en-US" altLang="zh-CN" sz="2400" b="1" i="1">
                        <a:latin typeface="Cambria Math" panose="02040503050406030204" pitchFamily="18" charset="0"/>
                      </a:rPr>
                      <m:t>×</m:t>
                    </m:r>
                    <m:r>
                      <a:rPr lang="zh-CN" altLang="en-US" sz="2400" b="1" i="0" smtClean="0">
                        <a:latin typeface="Cambria Math" panose="02040503050406030204" pitchFamily="18" charset="0"/>
                      </a:rPr>
                      <m:t>𝟏𝟎𝟎</m:t>
                    </m:r>
                    <m:r>
                      <a:rPr lang="zh-CN" altLang="en-US" sz="2400" b="1" i="0" smtClean="0">
                        <a:latin typeface="Cambria Math" panose="02040503050406030204" pitchFamily="18" charset="0"/>
                      </a:rPr>
                      <m:t>%</m:t>
                    </m:r>
                    <m:r>
                      <a:rPr lang="en-US" altLang="zh-CN" sz="2400" b="1" i="1">
                        <a:latin typeface="Cambria Math" panose="02040503050406030204" pitchFamily="18" charset="0"/>
                      </a:rPr>
                      <m:t>=</m:t>
                    </m:r>
                    <m:r>
                      <a:rPr lang="en-US" altLang="zh-CN" sz="2400" b="1" i="1" smtClean="0">
                        <a:latin typeface="Cambria Math" panose="02040503050406030204" pitchFamily="18" charset="0"/>
                      </a:rPr>
                      <m:t>𝟔</m:t>
                    </m:r>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p>
            </p:txBody>
          </p:sp>
        </mc:Choice>
        <mc:Fallback>
          <p:sp>
            <p:nvSpPr>
              <p:cNvPr id="4" name="文本框 3"/>
              <p:cNvSpPr txBox="1">
                <a:spLocks noRot="1" noChangeAspect="1" noMove="1" noResize="1" noEditPoints="1" noAdjustHandles="1" noChangeArrowheads="1" noChangeShapeType="1" noTextEdit="1"/>
              </p:cNvSpPr>
              <p:nvPr>
                <p:custDataLst>
                  <p:tags r:id="rId5"/>
                </p:custDataLst>
              </p:nvPr>
            </p:nvSpPr>
            <p:spPr>
              <a:xfrm>
                <a:off x="881347" y="2631156"/>
                <a:ext cx="10609831" cy="789319"/>
              </a:xfrm>
              <a:prstGeom prst="rect">
                <a:avLst/>
              </a:prstGeom>
              <a:blipFill rotWithShape="1">
                <a:blip r:embed="rId6"/>
                <a:stretch>
                  <a:fillRect l="-92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custDataLst>
                  <p:tags r:id="rId7"/>
                </p:custDataLst>
              </p:nvPr>
            </p:nvSpPr>
            <p:spPr>
              <a:xfrm>
                <a:off x="881347" y="3638779"/>
                <a:ext cx="9570385" cy="789319"/>
              </a:xfrm>
              <a:prstGeom prst="rect">
                <a:avLst/>
              </a:prstGeom>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基因</a:t>
                </a:r>
                <a14:m>
                  <m:oMath xmlns:m="http://schemas.openxmlformats.org/officeDocument/2006/math">
                    <m:r>
                      <a:rPr lang="zh-CN" altLang="en-US" sz="2400" b="1" i="1">
                        <a:latin typeface="Cambria Math" panose="02040503050406030204" pitchFamily="18" charset="0"/>
                      </a:rPr>
                      <m:t>频率</m:t>
                    </m:r>
                    <m:r>
                      <a:rPr lang="zh-CN" altLang="en-US" sz="2400" b="1" i="0" smtClean="0">
                        <a:latin typeface="Cambria Math" panose="02040503050406030204" pitchFamily="18" charset="0"/>
                      </a:rPr>
                      <m:t>=</m:t>
                    </m:r>
                    <m:f>
                      <m:fPr>
                        <m:ctrlPr>
                          <a:rPr lang="zh-CN" altLang="en-US" sz="2400" b="1" i="1" smtClean="0">
                            <a:latin typeface="Cambria Math" panose="02040503050406030204" pitchFamily="18" charset="0"/>
                          </a:rPr>
                        </m:ctrlPr>
                      </m:fPr>
                      <m:num>
                        <m:r>
                          <a:rPr lang="en-US" altLang="zh-CN" sz="2400" b="1" i="1">
                            <a:latin typeface="Cambria Math" panose="02040503050406030204" pitchFamily="18" charset="0"/>
                          </a:rPr>
                          <m:t>𝒂</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num>
                      <m:den>
                        <m:r>
                          <a:rPr lang="en-US" altLang="zh-CN" sz="2400" b="1" i="1" smtClean="0">
                            <a:latin typeface="Cambria Math" panose="02040503050406030204" pitchFamily="18" charset="0"/>
                          </a:rPr>
                          <m:t>𝑨</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r>
                          <a:rPr lang="en-US" altLang="zh-CN" sz="2400" b="1" i="1">
                            <a:latin typeface="Cambria Math" panose="02040503050406030204" pitchFamily="18" charset="0"/>
                          </a:rPr>
                          <m:t>+</m:t>
                        </m:r>
                        <m:r>
                          <a:rPr lang="en-US" altLang="zh-CN" sz="2400" b="1" i="1" smtClean="0">
                            <a:latin typeface="Cambria Math" panose="02040503050406030204" pitchFamily="18" charset="0"/>
                          </a:rPr>
                          <m:t>𝒂</m:t>
                        </m:r>
                        <m:r>
                          <a:rPr lang="zh-CN" altLang="en-US" sz="2400" b="1" i="1">
                            <a:latin typeface="Cambria Math" panose="02040503050406030204" pitchFamily="18" charset="0"/>
                          </a:rPr>
                          <m:t>基因</m:t>
                        </m:r>
                        <m:r>
                          <a:rPr lang="zh-CN" altLang="en-US" sz="2400" b="1" i="1" smtClean="0">
                            <a:latin typeface="Cambria Math" panose="02040503050406030204" pitchFamily="18" charset="0"/>
                          </a:rPr>
                          <m:t>数量</m:t>
                        </m:r>
                      </m:den>
                    </m:f>
                    <m:r>
                      <a:rPr lang="en-US" altLang="zh-CN" sz="2400" b="1" i="1">
                        <a:latin typeface="Cambria Math" panose="02040503050406030204" pitchFamily="18" charset="0"/>
                      </a:rPr>
                      <m:t>×</m:t>
                    </m:r>
                    <m:r>
                      <a:rPr lang="zh-CN" altLang="en-US" sz="2400" b="1" i="0" smtClean="0">
                        <a:latin typeface="Cambria Math" panose="02040503050406030204" pitchFamily="18" charset="0"/>
                      </a:rPr>
                      <m:t>𝟏𝟎𝟎</m:t>
                    </m:r>
                    <m:r>
                      <a:rPr lang="zh-CN" altLang="en-US" sz="2400" b="1" i="0" smtClean="0">
                        <a:latin typeface="Cambria Math" panose="02040503050406030204" pitchFamily="18" charset="0"/>
                      </a:rPr>
                      <m:t>%</m:t>
                    </m:r>
                    <m:r>
                      <a:rPr lang="en-US" altLang="zh-CN" sz="2400" b="1" i="1">
                        <a:latin typeface="Cambria Math" panose="02040503050406030204" pitchFamily="18" charset="0"/>
                      </a:rPr>
                      <m:t>=</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zh-CN" altLang="en-US" sz="2400" b="1" i="1" smtClean="0">
                            <a:latin typeface="Cambria Math" panose="02040503050406030204" pitchFamily="18" charset="0"/>
                          </a:rPr>
                        </m:ctrlPr>
                      </m:fPr>
                      <m:num>
                        <m:r>
                          <a:rPr lang="en-US" altLang="zh-CN" sz="2400" b="1" i="1" smtClean="0">
                            <a:latin typeface="Cambria Math" panose="02040503050406030204" pitchFamily="18" charset="0"/>
                          </a:rPr>
                          <m:t>𝟖𝟎</m:t>
                        </m:r>
                      </m:num>
                      <m:den>
                        <m:r>
                          <a:rPr lang="en-US" altLang="zh-CN" sz="2400" b="1" i="1" smtClean="0">
                            <a:latin typeface="Cambria Math" panose="02040503050406030204" pitchFamily="18" charset="0"/>
                          </a:rPr>
                          <m:t>𝟏𝟐𝟎</m:t>
                        </m:r>
                        <m:r>
                          <a:rPr lang="en-US" altLang="zh-CN" sz="2400" b="1" i="1">
                            <a:latin typeface="Cambria Math" panose="02040503050406030204" pitchFamily="18" charset="0"/>
                          </a:rPr>
                          <m:t>+</m:t>
                        </m:r>
                        <m:r>
                          <a:rPr lang="en-US" altLang="zh-CN" sz="2400" b="1" i="1" smtClean="0">
                            <a:latin typeface="Cambria Math" panose="02040503050406030204" pitchFamily="18" charset="0"/>
                          </a:rPr>
                          <m:t>𝟖𝟎</m:t>
                        </m:r>
                      </m:den>
                    </m:f>
                    <m:r>
                      <a:rPr lang="en-US" altLang="zh-CN" sz="2400" b="1" i="1">
                        <a:latin typeface="Cambria Math" panose="02040503050406030204" pitchFamily="18" charset="0"/>
                      </a:rPr>
                      <m:t>×</m:t>
                    </m:r>
                    <m:r>
                      <a:rPr lang="zh-CN" altLang="en-US" sz="2400" b="1" i="0" smtClean="0">
                        <a:latin typeface="Cambria Math" panose="02040503050406030204" pitchFamily="18" charset="0"/>
                      </a:rPr>
                      <m:t>𝟏𝟎𝟎</m:t>
                    </m:r>
                    <m:r>
                      <a:rPr lang="zh-CN" altLang="en-US" sz="2400" b="1" i="0" smtClean="0">
                        <a:latin typeface="Cambria Math" panose="02040503050406030204" pitchFamily="18" charset="0"/>
                      </a:rPr>
                      <m:t>%</m:t>
                    </m:r>
                    <m:r>
                      <a:rPr lang="en-US" altLang="zh-CN" sz="2400" b="1" i="1">
                        <a:latin typeface="Cambria Math" panose="02040503050406030204" pitchFamily="18" charset="0"/>
                      </a:rPr>
                      <m:t>=</m:t>
                    </m:r>
                    <m:r>
                      <a:rPr lang="en-US" altLang="zh-CN" sz="2400" b="1" i="1" smtClean="0">
                        <a:latin typeface="Cambria Math" panose="02040503050406030204" pitchFamily="18" charset="0"/>
                      </a:rPr>
                      <m:t>𝟒</m:t>
                    </m:r>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p>
            </p:txBody>
          </p:sp>
        </mc:Choice>
        <mc:Fallback>
          <p:sp>
            <p:nvSpPr>
              <p:cNvPr id="5" name="矩形 4"/>
              <p:cNvSpPr>
                <a:spLocks noRot="1" noChangeAspect="1" noMove="1" noResize="1" noEditPoints="1" noAdjustHandles="1" noChangeArrowheads="1" noChangeShapeType="1" noTextEdit="1"/>
              </p:cNvSpPr>
              <p:nvPr>
                <p:custDataLst>
                  <p:tags r:id="rId8"/>
                </p:custDataLst>
              </p:nvPr>
            </p:nvSpPr>
            <p:spPr>
              <a:xfrm>
                <a:off x="881347" y="3638779"/>
                <a:ext cx="9570385" cy="789319"/>
              </a:xfrm>
              <a:prstGeom prst="rect">
                <a:avLst/>
              </a:prstGeom>
              <a:blipFill rotWithShape="1">
                <a:blip r:embed="rId9"/>
                <a:stretch>
                  <a:fillRect l="-1019"/>
                </a:stretch>
              </a:blipFill>
            </p:spPr>
            <p:txBody>
              <a:bodyPr/>
              <a:lstStyle/>
              <a:p>
                <a:r>
                  <a:rPr lang="zh-CN" altLang="en-US">
                    <a:noFill/>
                  </a:rPr>
                  <a:t> </a:t>
                </a:r>
                <a:endParaRPr lang="zh-CN" altLang="en-US">
                  <a:noFill/>
                </a:endParaRPr>
              </a:p>
            </p:txBody>
          </p:sp>
        </mc:Fallback>
      </mc:AlternateContent>
      <p:sp>
        <p:nvSpPr>
          <p:cNvPr id="104" name="Text Box 11"/>
          <p:cNvSpPr txBox="1">
            <a:spLocks noChangeArrowheads="1"/>
          </p:cNvSpPr>
          <p:nvPr/>
        </p:nvSpPr>
        <p:spPr bwMode="auto">
          <a:xfrm>
            <a:off x="2809038" y="5517494"/>
            <a:ext cx="82927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3200" b="1" dirty="0">
                <a:solidFill>
                  <a:srgbClr val="7030A0"/>
                </a:solidFill>
                <a:latin typeface="隶书" panose="02010509060101010101" pitchFamily="49" charset="-122"/>
                <a:ea typeface="隶书" panose="02010509060101010101" pitchFamily="49" charset="-122"/>
              </a:rPr>
              <a:t>=</a:t>
            </a:r>
            <a:r>
              <a:rPr lang="zh-CN" altLang="en-US" sz="3200" b="1" dirty="0" smtClean="0">
                <a:solidFill>
                  <a:srgbClr val="7030A0"/>
                </a:solidFill>
                <a:latin typeface="隶书" panose="02010509060101010101" pitchFamily="49" charset="-122"/>
                <a:ea typeface="隶书" panose="02010509060101010101" pitchFamily="49" charset="-122"/>
              </a:rPr>
              <a:t>纯合子基因型频率</a:t>
            </a:r>
            <a:r>
              <a:rPr lang="en-US" altLang="zh-CN" sz="3200" b="1" dirty="0">
                <a:solidFill>
                  <a:srgbClr val="7030A0"/>
                </a:solidFill>
                <a:latin typeface="隶书" panose="02010509060101010101" pitchFamily="49" charset="-122"/>
                <a:ea typeface="隶书" panose="02010509060101010101" pitchFamily="49" charset="-122"/>
              </a:rPr>
              <a:t>+1/2</a:t>
            </a:r>
            <a:r>
              <a:rPr lang="zh-CN" altLang="en-US" sz="3200" b="1" dirty="0" smtClean="0">
                <a:solidFill>
                  <a:srgbClr val="7030A0"/>
                </a:solidFill>
                <a:latin typeface="隶书" panose="02010509060101010101" pitchFamily="49" charset="-122"/>
                <a:ea typeface="隶书" panose="02010509060101010101" pitchFamily="49" charset="-122"/>
              </a:rPr>
              <a:t>杂合子基因型频率</a:t>
            </a:r>
            <a:endParaRPr lang="zh-CN" altLang="en-US" sz="3200" b="1" dirty="0">
              <a:solidFill>
                <a:srgbClr val="7030A0"/>
              </a:solidFill>
              <a:latin typeface="隶书" panose="02010509060101010101" pitchFamily="49" charset="-122"/>
              <a:ea typeface="隶书" panose="02010509060101010101" pitchFamily="49" charset="-122"/>
            </a:endParaRPr>
          </a:p>
        </p:txBody>
      </p:sp>
      <p:grpSp>
        <p:nvGrpSpPr>
          <p:cNvPr id="105" name="组合 104"/>
          <p:cNvGrpSpPr/>
          <p:nvPr>
            <p:custDataLst>
              <p:tags r:id="rId10"/>
            </p:custDataLst>
          </p:nvPr>
        </p:nvGrpSpPr>
        <p:grpSpPr>
          <a:xfrm>
            <a:off x="881347" y="4538468"/>
            <a:ext cx="7928610" cy="897255"/>
            <a:chOff x="2268" y="5588"/>
            <a:chExt cx="12486" cy="1413"/>
          </a:xfrm>
        </p:grpSpPr>
        <p:grpSp>
          <p:nvGrpSpPr>
            <p:cNvPr id="106" name="Group 14"/>
            <p:cNvGrpSpPr/>
            <p:nvPr>
              <p:custDataLst>
                <p:tags r:id="rId11"/>
              </p:custDataLst>
            </p:nvPr>
          </p:nvGrpSpPr>
          <p:grpSpPr>
            <a:xfrm>
              <a:off x="2268" y="5588"/>
              <a:ext cx="9152" cy="1413"/>
              <a:chOff x="-397" y="59"/>
              <a:chExt cx="3663" cy="565"/>
            </a:xfrm>
          </p:grpSpPr>
          <p:sp>
            <p:nvSpPr>
              <p:cNvPr id="108" name="Text Box 9"/>
              <p:cNvSpPr txBox="1"/>
              <p:nvPr>
                <p:custDataLst>
                  <p:tags r:id="rId12"/>
                </p:custDataLst>
              </p:nvPr>
            </p:nvSpPr>
            <p:spPr>
              <a:xfrm>
                <a:off x="-397" y="192"/>
                <a:ext cx="1497" cy="291"/>
              </a:xfrm>
              <a:prstGeom prst="rect">
                <a:avLst/>
              </a:prstGeom>
              <a:noFill/>
              <a:ln w="9525">
                <a:noFill/>
              </a:ln>
            </p:spPr>
            <p:txBody>
              <a:bodyPr vert="horz" wrap="square" anchor="t">
                <a:spAutoFit/>
              </a:bodyPr>
              <a:lstStyle/>
              <a:p>
                <a:pPr marL="342900" indent="-342900">
                  <a:buFont typeface="Wingdings" panose="05000000000000000000" pitchFamily="2" charset="2"/>
                  <a:buChar char="l"/>
                </a:pPr>
                <a:r>
                  <a:rPr lang="zh-CN" altLang="en-US" sz="2400" dirty="0">
                    <a:solidFill>
                      <a:srgbClr val="0070C0"/>
                    </a:solidFill>
                    <a:latin typeface="Times New Roman" panose="02020603050405020304" pitchFamily="18" charset="0"/>
                    <a:ea typeface="微软雅黑" panose="020B0503020204020204" pitchFamily="34" charset="-122"/>
                  </a:rPr>
                  <a:t>基因频率   ＝</a:t>
                </a:r>
                <a:endParaRPr lang="zh-CN" altLang="en-US" sz="2400" dirty="0">
                  <a:solidFill>
                    <a:srgbClr val="0070C0"/>
                  </a:solidFill>
                  <a:latin typeface="Times New Roman" panose="02020603050405020304" pitchFamily="18" charset="0"/>
                  <a:ea typeface="微软雅黑" panose="020B0503020204020204" pitchFamily="34" charset="-122"/>
                </a:endParaRPr>
              </a:p>
            </p:txBody>
          </p:sp>
          <p:sp>
            <p:nvSpPr>
              <p:cNvPr id="109" name="Rectangle 11"/>
              <p:cNvSpPr/>
              <p:nvPr>
                <p:custDataLst>
                  <p:tags r:id="rId13"/>
                </p:custDataLst>
              </p:nvPr>
            </p:nvSpPr>
            <p:spPr>
              <a:xfrm>
                <a:off x="1574" y="59"/>
                <a:ext cx="1678" cy="291"/>
              </a:xfrm>
              <a:prstGeom prst="rect">
                <a:avLst/>
              </a:prstGeom>
              <a:noFill/>
              <a:ln w="9525">
                <a:noFill/>
              </a:ln>
            </p:spPr>
            <p:txBody>
              <a:bodyPr vert="horz" wrap="square" anchor="t">
                <a:spAutoFit/>
              </a:bodyPr>
              <a:lstStyle/>
              <a:p>
                <a:r>
                  <a:rPr lang="zh-CN" altLang="en-US" sz="2400" dirty="0">
                    <a:solidFill>
                      <a:srgbClr val="0070C0"/>
                    </a:solidFill>
                    <a:latin typeface="Times New Roman" panose="02020603050405020304" pitchFamily="18" charset="0"/>
                    <a:ea typeface="微软雅黑" panose="020B0503020204020204" pitchFamily="34" charset="-122"/>
                  </a:rPr>
                  <a:t>该基因的总数</a:t>
                </a:r>
                <a:endParaRPr lang="zh-CN" altLang="en-US" sz="2400" dirty="0">
                  <a:solidFill>
                    <a:srgbClr val="0070C0"/>
                  </a:solidFill>
                  <a:latin typeface="Times New Roman" panose="02020603050405020304" pitchFamily="18" charset="0"/>
                  <a:ea typeface="微软雅黑" panose="020B0503020204020204" pitchFamily="34" charset="-122"/>
                </a:endParaRPr>
              </a:p>
            </p:txBody>
          </p:sp>
          <p:sp>
            <p:nvSpPr>
              <p:cNvPr id="110" name="Rectangle 12"/>
              <p:cNvSpPr/>
              <p:nvPr>
                <p:custDataLst>
                  <p:tags r:id="rId14"/>
                </p:custDataLst>
              </p:nvPr>
            </p:nvSpPr>
            <p:spPr>
              <a:xfrm>
                <a:off x="1178" y="333"/>
                <a:ext cx="2088" cy="291"/>
              </a:xfrm>
              <a:prstGeom prst="rect">
                <a:avLst/>
              </a:prstGeom>
              <a:noFill/>
              <a:ln w="9525">
                <a:noFill/>
              </a:ln>
            </p:spPr>
            <p:txBody>
              <a:bodyPr vert="horz" wrap="square" anchor="t">
                <a:spAutoFit/>
              </a:bodyPr>
              <a:lstStyle/>
              <a:p>
                <a:pPr algn="ctr"/>
                <a:r>
                  <a:rPr lang="zh-CN" altLang="en-US" sz="2400">
                    <a:solidFill>
                      <a:srgbClr val="0070C0"/>
                    </a:solidFill>
                    <a:latin typeface="Times New Roman" panose="02020603050405020304" pitchFamily="18" charset="0"/>
                    <a:ea typeface="微软雅黑" panose="020B0503020204020204" pitchFamily="34" charset="-122"/>
                  </a:rPr>
                  <a:t>该等位基因的总数</a:t>
                </a:r>
                <a:endParaRPr lang="zh-CN" altLang="en-US" sz="2400">
                  <a:solidFill>
                    <a:srgbClr val="0070C0"/>
                  </a:solidFill>
                  <a:latin typeface="Times New Roman" panose="02020603050405020304" pitchFamily="18" charset="0"/>
                  <a:ea typeface="微软雅黑" panose="020B0503020204020204" pitchFamily="34" charset="-122"/>
                </a:endParaRPr>
              </a:p>
            </p:txBody>
          </p:sp>
          <p:sp>
            <p:nvSpPr>
              <p:cNvPr id="111" name="Line 13"/>
              <p:cNvSpPr/>
              <p:nvPr>
                <p:custDataLst>
                  <p:tags r:id="rId15"/>
                </p:custDataLst>
              </p:nvPr>
            </p:nvSpPr>
            <p:spPr>
              <a:xfrm flipV="1">
                <a:off x="1258" y="339"/>
                <a:ext cx="1958" cy="6"/>
              </a:xfrm>
              <a:prstGeom prst="line">
                <a:avLst/>
              </a:prstGeom>
              <a:ln w="28575" cap="flat" cmpd="sng">
                <a:solidFill>
                  <a:srgbClr val="0070C0"/>
                </a:solidFill>
                <a:prstDash val="solid"/>
                <a:headEnd type="none" w="med" len="med"/>
                <a:tailEnd type="none" w="med" len="med"/>
              </a:ln>
            </p:spPr>
            <p:txBody>
              <a:bodyPr/>
              <a:lstStyle/>
              <a:p>
                <a:endParaRPr lang="zh-CN" altLang="en-US" sz="2400">
                  <a:solidFill>
                    <a:srgbClr val="0070C0"/>
                  </a:solidFill>
                </a:endParaRPr>
              </a:p>
            </p:txBody>
          </p:sp>
        </p:grpSp>
        <p:sp>
          <p:nvSpPr>
            <p:cNvPr id="107" name="矩形 180233"/>
            <p:cNvSpPr/>
            <p:nvPr>
              <p:custDataLst>
                <p:tags r:id="rId16"/>
              </p:custDataLst>
            </p:nvPr>
          </p:nvSpPr>
          <p:spPr>
            <a:xfrm>
              <a:off x="11514" y="5893"/>
              <a:ext cx="3240" cy="727"/>
            </a:xfrm>
            <a:prstGeom prst="rect">
              <a:avLst/>
            </a:prstGeom>
            <a:noFill/>
            <a:ln w="9525">
              <a:noFill/>
            </a:ln>
          </p:spPr>
          <p:txBody>
            <a:bodyPr anchor="t">
              <a:spAutoFit/>
            </a:bodyPr>
            <a:lstStyle/>
            <a:p>
              <a:r>
                <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rPr>
                <a:t>×100%</a:t>
              </a:r>
              <a:endParaRPr lang="en-US" altLang="zh-CN" sz="2400">
                <a:solidFill>
                  <a:srgbClr val="0070C0"/>
                </a:solidFill>
                <a:latin typeface="Times New Roman" panose="02020603050405020304" pitchFamily="18" charset="0"/>
                <a:ea typeface="微软雅黑" panose="020B0503020204020204" pitchFamily="34" charset="-122"/>
                <a:cs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76802"/>
          <p:cNvSpPr txBox="1">
            <a:spLocks noChangeArrowheads="1"/>
          </p:cNvSpPr>
          <p:nvPr/>
        </p:nvSpPr>
        <p:spPr bwMode="auto">
          <a:xfrm>
            <a:off x="928565" y="428259"/>
            <a:ext cx="9411188" cy="335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b="1" dirty="0" smtClean="0">
                <a:solidFill>
                  <a:schemeClr val="tx2"/>
                </a:solidFill>
                <a:latin typeface="Tahoma" panose="020B0604030504040204" pitchFamily="34" charset="0"/>
              </a:rPr>
              <a:t>1.</a:t>
            </a:r>
            <a:r>
              <a:rPr lang="zh-CN" altLang="en-US" b="1" dirty="0">
                <a:solidFill>
                  <a:srgbClr val="000099"/>
                </a:solidFill>
                <a:latin typeface="Tahoma" panose="020B0604030504040204" pitchFamily="34" charset="0"/>
              </a:rPr>
              <a:t>据调查得知，某学校的学生中各血型的比率如下：</a:t>
            </a:r>
            <a:endParaRPr lang="zh-CN" altLang="en-US"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r>
              <a:rPr lang="zh-CN" altLang="en-US" b="1" dirty="0">
                <a:solidFill>
                  <a:srgbClr val="000099"/>
                </a:solidFill>
                <a:latin typeface="Tahoma" panose="020B0604030504040204" pitchFamily="34" charset="0"/>
              </a:rPr>
              <a:t>    </a:t>
            </a:r>
            <a:endParaRPr lang="zh-CN" altLang="en-US"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r>
              <a:rPr lang="zh-CN" altLang="en-US" b="1" dirty="0">
                <a:solidFill>
                  <a:srgbClr val="000099"/>
                </a:solidFill>
                <a:latin typeface="Tahoma" panose="020B0604030504040204" pitchFamily="34" charset="0"/>
              </a:rPr>
              <a:t>     </a:t>
            </a:r>
            <a:r>
              <a:rPr lang="en-US" altLang="zh-CN" b="1" dirty="0">
                <a:solidFill>
                  <a:srgbClr val="000099"/>
                </a:solidFill>
                <a:latin typeface="Tahoma" panose="020B0604030504040204" pitchFamily="34" charset="0"/>
              </a:rPr>
              <a:t>I</a:t>
            </a:r>
            <a:r>
              <a:rPr lang="en-US" altLang="zh-CN" b="1" baseline="30000" dirty="0">
                <a:solidFill>
                  <a:srgbClr val="000099"/>
                </a:solidFill>
                <a:latin typeface="Tahoma" panose="020B0604030504040204" pitchFamily="34" charset="0"/>
              </a:rPr>
              <a:t>A</a:t>
            </a:r>
            <a:r>
              <a:rPr lang="en-US" altLang="zh-CN" b="1" dirty="0">
                <a:solidFill>
                  <a:srgbClr val="000099"/>
                </a:solidFill>
                <a:latin typeface="Tahoma" panose="020B0604030504040204" pitchFamily="34" charset="0"/>
              </a:rPr>
              <a:t>I</a:t>
            </a:r>
            <a:r>
              <a:rPr lang="en-US" altLang="zh-CN" b="1" baseline="30000" dirty="0">
                <a:solidFill>
                  <a:srgbClr val="000099"/>
                </a:solidFill>
                <a:latin typeface="Tahoma" panose="020B0604030504040204" pitchFamily="34" charset="0"/>
              </a:rPr>
              <a:t>A   </a:t>
            </a:r>
            <a:r>
              <a:rPr lang="en-US" altLang="zh-CN" b="1" dirty="0">
                <a:solidFill>
                  <a:srgbClr val="000099"/>
                </a:solidFill>
                <a:latin typeface="Tahoma" panose="020B0604030504040204" pitchFamily="34" charset="0"/>
              </a:rPr>
              <a:t>20%       </a:t>
            </a:r>
            <a:r>
              <a:rPr lang="en-US" altLang="zh-CN" b="1" dirty="0" err="1">
                <a:solidFill>
                  <a:srgbClr val="000099"/>
                </a:solidFill>
                <a:latin typeface="Tahoma" panose="020B0604030504040204" pitchFamily="34" charset="0"/>
              </a:rPr>
              <a:t>I</a:t>
            </a:r>
            <a:r>
              <a:rPr lang="en-US" altLang="zh-CN" b="1" baseline="30000" dirty="0" err="1">
                <a:solidFill>
                  <a:srgbClr val="000099"/>
                </a:solidFill>
                <a:latin typeface="Tahoma" panose="020B0604030504040204" pitchFamily="34" charset="0"/>
              </a:rPr>
              <a:t>A</a:t>
            </a:r>
            <a:r>
              <a:rPr lang="en-US" altLang="zh-CN" b="1" dirty="0" err="1">
                <a:solidFill>
                  <a:srgbClr val="000099"/>
                </a:solidFill>
                <a:latin typeface="Tahoma" panose="020B0604030504040204" pitchFamily="34" charset="0"/>
              </a:rPr>
              <a:t>i</a:t>
            </a:r>
            <a:r>
              <a:rPr lang="en-US" altLang="zh-CN" b="1" dirty="0">
                <a:solidFill>
                  <a:srgbClr val="000099"/>
                </a:solidFill>
                <a:latin typeface="Tahoma" panose="020B0604030504040204" pitchFamily="34" charset="0"/>
              </a:rPr>
              <a:t>   30% </a:t>
            </a:r>
            <a:endParaRPr lang="en-US" altLang="zh-CN"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r>
              <a:rPr lang="en-US" altLang="zh-CN" b="1" dirty="0">
                <a:solidFill>
                  <a:srgbClr val="000099"/>
                </a:solidFill>
                <a:latin typeface="Tahoma" panose="020B0604030504040204" pitchFamily="34" charset="0"/>
              </a:rPr>
              <a:t>     I</a:t>
            </a:r>
            <a:r>
              <a:rPr lang="en-US" altLang="zh-CN" b="1" baseline="30000" dirty="0">
                <a:solidFill>
                  <a:srgbClr val="000099"/>
                </a:solidFill>
                <a:latin typeface="Tahoma" panose="020B0604030504040204" pitchFamily="34" charset="0"/>
              </a:rPr>
              <a:t>B</a:t>
            </a:r>
            <a:r>
              <a:rPr lang="en-US" altLang="zh-CN" b="1" dirty="0">
                <a:solidFill>
                  <a:srgbClr val="000099"/>
                </a:solidFill>
                <a:latin typeface="Tahoma" panose="020B0604030504040204" pitchFamily="34" charset="0"/>
              </a:rPr>
              <a:t>I</a:t>
            </a:r>
            <a:r>
              <a:rPr lang="en-US" altLang="zh-CN" b="1" baseline="30000" dirty="0">
                <a:solidFill>
                  <a:srgbClr val="000099"/>
                </a:solidFill>
                <a:latin typeface="Tahoma" panose="020B0604030504040204" pitchFamily="34" charset="0"/>
              </a:rPr>
              <a:t>B  </a:t>
            </a:r>
            <a:r>
              <a:rPr lang="en-US" altLang="zh-CN" b="1" dirty="0">
                <a:solidFill>
                  <a:srgbClr val="000099"/>
                </a:solidFill>
                <a:latin typeface="Tahoma" panose="020B0604030504040204" pitchFamily="34" charset="0"/>
              </a:rPr>
              <a:t>10%        </a:t>
            </a:r>
            <a:r>
              <a:rPr lang="en-US" altLang="zh-CN" b="1" dirty="0" err="1">
                <a:solidFill>
                  <a:srgbClr val="000099"/>
                </a:solidFill>
                <a:latin typeface="Tahoma" panose="020B0604030504040204" pitchFamily="34" charset="0"/>
              </a:rPr>
              <a:t>I</a:t>
            </a:r>
            <a:r>
              <a:rPr lang="en-US" altLang="zh-CN" b="1" baseline="30000" dirty="0" err="1">
                <a:solidFill>
                  <a:srgbClr val="000099"/>
                </a:solidFill>
                <a:latin typeface="Tahoma" panose="020B0604030504040204" pitchFamily="34" charset="0"/>
              </a:rPr>
              <a:t>B</a:t>
            </a:r>
            <a:r>
              <a:rPr lang="en-US" altLang="zh-CN" b="1" dirty="0" err="1">
                <a:solidFill>
                  <a:srgbClr val="000099"/>
                </a:solidFill>
                <a:latin typeface="Tahoma" panose="020B0604030504040204" pitchFamily="34" charset="0"/>
              </a:rPr>
              <a:t>i</a:t>
            </a:r>
            <a:r>
              <a:rPr lang="en-US" altLang="zh-CN" b="1" dirty="0">
                <a:solidFill>
                  <a:srgbClr val="000099"/>
                </a:solidFill>
                <a:latin typeface="Tahoma" panose="020B0604030504040204" pitchFamily="34" charset="0"/>
              </a:rPr>
              <a:t>    20%     </a:t>
            </a:r>
            <a:endParaRPr lang="en-US" altLang="zh-CN"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r>
              <a:rPr lang="en-US" altLang="zh-CN" b="1" dirty="0">
                <a:solidFill>
                  <a:srgbClr val="000099"/>
                </a:solidFill>
                <a:latin typeface="Tahoma" panose="020B0604030504040204" pitchFamily="34" charset="0"/>
              </a:rPr>
              <a:t>     I</a:t>
            </a:r>
            <a:r>
              <a:rPr lang="en-US" altLang="zh-CN" b="1" baseline="30000" dirty="0">
                <a:solidFill>
                  <a:srgbClr val="000099"/>
                </a:solidFill>
                <a:latin typeface="Tahoma" panose="020B0604030504040204" pitchFamily="34" charset="0"/>
              </a:rPr>
              <a:t>A</a:t>
            </a:r>
            <a:r>
              <a:rPr lang="en-US" altLang="zh-CN" b="1" dirty="0">
                <a:solidFill>
                  <a:srgbClr val="000099"/>
                </a:solidFill>
                <a:latin typeface="Tahoma" panose="020B0604030504040204" pitchFamily="34" charset="0"/>
              </a:rPr>
              <a:t>I</a:t>
            </a:r>
            <a:r>
              <a:rPr lang="en-US" altLang="zh-CN" b="1" baseline="30000" dirty="0">
                <a:solidFill>
                  <a:srgbClr val="000099"/>
                </a:solidFill>
                <a:latin typeface="Tahoma" panose="020B0604030504040204" pitchFamily="34" charset="0"/>
              </a:rPr>
              <a:t>B  </a:t>
            </a:r>
            <a:r>
              <a:rPr lang="en-US" altLang="zh-CN" b="1" dirty="0">
                <a:solidFill>
                  <a:srgbClr val="000099"/>
                </a:solidFill>
                <a:latin typeface="Tahoma" panose="020B0604030504040204" pitchFamily="34" charset="0"/>
              </a:rPr>
              <a:t>10%        ii     10%</a:t>
            </a:r>
            <a:endParaRPr lang="en-US" altLang="zh-CN"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endParaRPr lang="en-US" altLang="zh-CN" sz="2000" b="1" dirty="0">
              <a:solidFill>
                <a:srgbClr val="000099"/>
              </a:solidFill>
              <a:latin typeface="Tahoma" panose="020B0604030504040204" pitchFamily="34" charset="0"/>
            </a:endParaRPr>
          </a:p>
          <a:p>
            <a:pPr eaLnBrk="1" hangingPunct="1">
              <a:spcBef>
                <a:spcPct val="0"/>
              </a:spcBef>
              <a:buClrTx/>
              <a:buSzTx/>
              <a:buFont typeface="Arial" panose="020B0604020202020204" pitchFamily="34" charset="0"/>
              <a:buNone/>
            </a:pPr>
            <a:r>
              <a:rPr lang="zh-CN" altLang="en-US" b="1" dirty="0">
                <a:solidFill>
                  <a:srgbClr val="000099"/>
                </a:solidFill>
                <a:latin typeface="Tahoma" panose="020B0604030504040204" pitchFamily="34" charset="0"/>
              </a:rPr>
              <a:t>计算</a:t>
            </a:r>
            <a:r>
              <a:rPr lang="en-US" altLang="zh-CN" b="1" dirty="0">
                <a:solidFill>
                  <a:srgbClr val="000099"/>
                </a:solidFill>
                <a:latin typeface="Tahoma" panose="020B0604030504040204" pitchFamily="34" charset="0"/>
              </a:rPr>
              <a:t>I</a:t>
            </a:r>
            <a:r>
              <a:rPr lang="en-US" altLang="zh-CN" b="1" baseline="30000" dirty="0">
                <a:solidFill>
                  <a:srgbClr val="000099"/>
                </a:solidFill>
                <a:latin typeface="Tahoma" panose="020B0604030504040204" pitchFamily="34" charset="0"/>
              </a:rPr>
              <a:t>B</a:t>
            </a:r>
            <a:r>
              <a:rPr lang="zh-CN" altLang="en-US" b="1" dirty="0">
                <a:solidFill>
                  <a:srgbClr val="000099"/>
                </a:solidFill>
                <a:latin typeface="Tahoma" panose="020B0604030504040204" pitchFamily="34" charset="0"/>
              </a:rPr>
              <a:t>的基因频率。</a:t>
            </a:r>
            <a:endParaRPr lang="zh-CN" altLang="en-US" b="1" dirty="0">
              <a:solidFill>
                <a:srgbClr val="000099"/>
              </a:solidFill>
              <a:latin typeface="Tahoma" panose="020B0604030504040204" pitchFamily="34" charset="0"/>
            </a:endParaRPr>
          </a:p>
        </p:txBody>
      </p:sp>
      <p:graphicFrame>
        <p:nvGraphicFramePr>
          <p:cNvPr id="15363" name="对象 76803"/>
          <p:cNvGraphicFramePr/>
          <p:nvPr/>
        </p:nvGraphicFramePr>
        <p:xfrm>
          <a:off x="5832476" y="2673350"/>
          <a:ext cx="98425" cy="215900"/>
        </p:xfrm>
        <a:graphic>
          <a:graphicData uri="http://schemas.openxmlformats.org/presentationml/2006/ole">
            <mc:AlternateContent xmlns:mc="http://schemas.openxmlformats.org/markup-compatibility/2006">
              <mc:Choice xmlns:v="urn:schemas-microsoft-com:vml" Requires="v">
                <p:oleObj spid="_x0000_s1038" name="" r:id="rId1" imgW="114300" imgH="215265" progId="Equation.3">
                  <p:embed/>
                </p:oleObj>
              </mc:Choice>
              <mc:Fallback>
                <p:oleObj name="" r:id="rId1" imgW="114300" imgH="215265" progId="Equation.3">
                  <p:embed/>
                  <p:pic>
                    <p:nvPicPr>
                      <p:cNvPr id="0" name="对象 7680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76" y="2673350"/>
                        <a:ext cx="98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5" name="文本框 76804"/>
          <p:cNvSpPr txBox="1"/>
          <p:nvPr/>
        </p:nvSpPr>
        <p:spPr>
          <a:xfrm>
            <a:off x="1645504" y="3995596"/>
            <a:ext cx="5927603" cy="1138745"/>
          </a:xfrm>
          <a:prstGeom prst="rect">
            <a:avLst/>
          </a:prstGeom>
          <a:noFill/>
          <a:ln w="9525">
            <a:noFill/>
          </a:ln>
        </p:spPr>
        <p:txBody>
          <a:bodyPr wrap="square" lIns="91413" tIns="45706" rIns="91413" bIns="45706">
            <a:spAutoFit/>
          </a:bodyPr>
          <a:lstStyle/>
          <a:p>
            <a:pPr eaLnBrk="1" hangingPunct="1">
              <a:buClr>
                <a:schemeClr val="bg1"/>
              </a:buClr>
              <a:buFont typeface="Arial" panose="020B0604020202020204" pitchFamily="34" charset="0"/>
              <a:buNone/>
              <a:defRPr/>
            </a:pPr>
            <a:r>
              <a:rPr lang="en-US" altLang="zh-CN" sz="3200" b="1" noProof="1">
                <a:solidFill>
                  <a:srgbClr val="000099"/>
                </a:solidFill>
                <a:latin typeface="Tahoma" panose="020B0604030504040204" pitchFamily="34" charset="0"/>
              </a:rPr>
              <a:t>10% </a:t>
            </a:r>
            <a:r>
              <a:rPr lang="en-US" altLang="zh-CN" sz="2800" b="1" noProof="1">
                <a:solidFill>
                  <a:srgbClr val="000099"/>
                </a:solidFill>
                <a:effectLst>
                  <a:outerShdw blurRad="38100" dist="38100" dir="2700000">
                    <a:srgbClr val="C0C0C0"/>
                  </a:outerShdw>
                </a:effectLst>
                <a:latin typeface="Tahoma" panose="020B0604030504040204" pitchFamily="34" charset="0"/>
              </a:rPr>
              <a:t>+1/2</a:t>
            </a:r>
            <a:r>
              <a:rPr lang="zh-CN" altLang="en-US" sz="2800" b="1" noProof="1">
                <a:solidFill>
                  <a:srgbClr val="000099"/>
                </a:solidFill>
                <a:effectLst>
                  <a:outerShdw blurRad="38100" dist="38100" dir="2700000">
                    <a:srgbClr val="C0C0C0"/>
                  </a:outerShdw>
                </a:effectLst>
                <a:latin typeface="Tahoma" panose="020B0604030504040204" pitchFamily="34" charset="0"/>
              </a:rPr>
              <a:t>（ </a:t>
            </a:r>
            <a:r>
              <a:rPr lang="en-US" altLang="zh-CN" sz="3200" b="1" noProof="1">
                <a:solidFill>
                  <a:srgbClr val="000099"/>
                </a:solidFill>
                <a:latin typeface="Tahoma" panose="020B0604030504040204" pitchFamily="34" charset="0"/>
              </a:rPr>
              <a:t>10% </a:t>
            </a:r>
            <a:r>
              <a:rPr lang="en-US" altLang="zh-CN" sz="2800" b="1" noProof="1">
                <a:solidFill>
                  <a:srgbClr val="000099"/>
                </a:solidFill>
                <a:effectLst>
                  <a:outerShdw blurRad="38100" dist="38100" dir="2700000">
                    <a:srgbClr val="C0C0C0"/>
                  </a:outerShdw>
                </a:effectLst>
                <a:latin typeface="Tahoma" panose="020B0604030504040204" pitchFamily="34" charset="0"/>
              </a:rPr>
              <a:t>+ </a:t>
            </a:r>
            <a:r>
              <a:rPr lang="en-US" altLang="zh-CN" sz="3200" b="1" noProof="1">
                <a:solidFill>
                  <a:srgbClr val="000099"/>
                </a:solidFill>
                <a:latin typeface="Tahoma" panose="020B0604030504040204" pitchFamily="34" charset="0"/>
              </a:rPr>
              <a:t>20%</a:t>
            </a:r>
            <a:r>
              <a:rPr lang="zh-CN" altLang="en-US" sz="3200" b="1" noProof="1">
                <a:solidFill>
                  <a:srgbClr val="000099"/>
                </a:solidFill>
                <a:latin typeface="Tahoma" panose="020B0604030504040204" pitchFamily="34" charset="0"/>
              </a:rPr>
              <a:t>）</a:t>
            </a:r>
            <a:r>
              <a:rPr lang="zh-CN" altLang="en-US" sz="3200" b="1" noProof="1">
                <a:latin typeface="Tahoma" panose="020B0604030504040204" pitchFamily="34" charset="0"/>
              </a:rPr>
              <a:t> </a:t>
            </a:r>
            <a:endParaRPr lang="zh-CN" altLang="en-US" sz="3200" b="1" noProof="1">
              <a:latin typeface="Tahoma" panose="020B0604030504040204" pitchFamily="34" charset="0"/>
            </a:endParaRPr>
          </a:p>
          <a:p>
            <a:pPr eaLnBrk="1" hangingPunct="1">
              <a:buClr>
                <a:schemeClr val="bg1"/>
              </a:buClr>
              <a:buFont typeface="Arial" panose="020B0604020202020204" pitchFamily="34" charset="0"/>
              <a:buNone/>
              <a:defRPr/>
            </a:pPr>
            <a:r>
              <a:rPr lang="en-US" altLang="zh-CN" sz="2800" b="1" noProof="1">
                <a:solidFill>
                  <a:schemeClr val="hlink"/>
                </a:solidFill>
                <a:latin typeface="Tahoma" panose="020B0604030504040204" pitchFamily="34" charset="0"/>
              </a:rPr>
              <a:t>=</a:t>
            </a:r>
            <a:r>
              <a:rPr lang="en-US" altLang="zh-CN" sz="3600" noProof="1">
                <a:solidFill>
                  <a:schemeClr val="hlink"/>
                </a:solidFill>
                <a:latin typeface="Tahoma" panose="020B0604030504040204" pitchFamily="34" charset="0"/>
              </a:rPr>
              <a:t> </a:t>
            </a:r>
            <a:r>
              <a:rPr lang="en-US" altLang="zh-CN" sz="3600" b="1" noProof="1">
                <a:solidFill>
                  <a:schemeClr val="hlink"/>
                </a:solidFill>
                <a:latin typeface="Tahoma" panose="020B0604030504040204" pitchFamily="34" charset="0"/>
              </a:rPr>
              <a:t>25%</a:t>
            </a:r>
            <a:endParaRPr lang="en-US" altLang="zh-CN" sz="3600" b="1" noProof="1">
              <a:solidFill>
                <a:schemeClr val="hlink"/>
              </a:solidFill>
              <a:latin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 calcmode="lin" valueType="num">
                                      <p:cBhvr additive="base">
                                        <p:cTn id="7" dur="500" fill="hold"/>
                                        <p:tgtEl>
                                          <p:spTgt spid="76805"/>
                                        </p:tgtEl>
                                        <p:attrNameLst>
                                          <p:attrName>ppt_x</p:attrName>
                                        </p:attrNameLst>
                                      </p:cBhvr>
                                      <p:tavLst>
                                        <p:tav tm="0">
                                          <p:val>
                                            <p:strVal val="0-#ppt_w/2"/>
                                          </p:val>
                                        </p:tav>
                                        <p:tav tm="100000">
                                          <p:val>
                                            <p:strVal val="#ppt_x"/>
                                          </p:val>
                                        </p:tav>
                                      </p:tavLst>
                                    </p:anim>
                                    <p:anim calcmode="lin" valueType="num">
                                      <p:cBhvr additive="base">
                                        <p:cTn id="8" dur="500" fill="hold"/>
                                        <p:tgtEl>
                                          <p:spTgt spid="768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4337"/>
          <p:cNvSpPr txBox="1">
            <a:spLocks noChangeArrowheads="1"/>
          </p:cNvSpPr>
          <p:nvPr/>
        </p:nvSpPr>
        <p:spPr bwMode="auto">
          <a:xfrm>
            <a:off x="2651125" y="373064"/>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3200">
              <a:latin typeface="Times New Roman" panose="02020603050405020304" pitchFamily="18" charset="0"/>
            </a:endParaRPr>
          </a:p>
        </p:txBody>
      </p:sp>
      <p:sp>
        <p:nvSpPr>
          <p:cNvPr id="16387" name="文本框 14338"/>
          <p:cNvSpPr txBox="1">
            <a:spLocks noChangeArrowheads="1"/>
          </p:cNvSpPr>
          <p:nvPr/>
        </p:nvSpPr>
        <p:spPr bwMode="auto">
          <a:xfrm>
            <a:off x="621323" y="334963"/>
            <a:ext cx="10902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5000"/>
              </a:lnSpc>
              <a:buFont typeface="Arial" panose="020B0604020202020204" pitchFamily="34" charset="0"/>
              <a:buNone/>
            </a:pPr>
            <a:r>
              <a:rPr lang="en-US" altLang="zh-CN" sz="2800" b="1" dirty="0" smtClean="0">
                <a:latin typeface="Times New Roman" panose="02020603050405020304" pitchFamily="18" charset="0"/>
              </a:rPr>
              <a:t>2</a:t>
            </a:r>
            <a:r>
              <a:rPr lang="zh-CN" altLang="en-US" sz="2800" b="1" dirty="0" smtClean="0">
                <a:latin typeface="Times New Roman" panose="02020603050405020304" pitchFamily="18" charset="0"/>
              </a:rPr>
              <a:t>、</a:t>
            </a:r>
            <a:r>
              <a:rPr lang="zh-CN" altLang="en-US" sz="2800" b="1" dirty="0">
                <a:latin typeface="Times New Roman" panose="02020603050405020304" pitchFamily="18" charset="0"/>
              </a:rPr>
              <a:t>抽样调查某地</a:t>
            </a:r>
            <a:r>
              <a:rPr lang="en-US" altLang="zh-CN" sz="2800" b="1" dirty="0">
                <a:latin typeface="Times New Roman" panose="02020603050405020304" pitchFamily="18" charset="0"/>
              </a:rPr>
              <a:t>100</a:t>
            </a:r>
            <a:r>
              <a:rPr lang="zh-CN" altLang="en-US" sz="2800" b="1" dirty="0">
                <a:latin typeface="Times New Roman" panose="02020603050405020304" pitchFamily="18" charset="0"/>
              </a:rPr>
              <a:t>位女性和</a:t>
            </a:r>
            <a:r>
              <a:rPr lang="en-US" altLang="zh-CN" sz="2800" b="1" dirty="0">
                <a:latin typeface="Times New Roman" panose="02020603050405020304" pitchFamily="18" charset="0"/>
              </a:rPr>
              <a:t>100</a:t>
            </a:r>
            <a:r>
              <a:rPr lang="zh-CN" altLang="en-US" sz="2800" b="1" dirty="0">
                <a:latin typeface="Times New Roman" panose="02020603050405020304" pitchFamily="18" charset="0"/>
              </a:rPr>
              <a:t>位男性发现：</a:t>
            </a:r>
            <a:endParaRPr lang="zh-CN" altLang="en-US" sz="2800" b="1" dirty="0">
              <a:latin typeface="Times New Roman" panose="02020603050405020304" pitchFamily="18" charset="0"/>
            </a:endParaRPr>
          </a:p>
          <a:p>
            <a:pPr eaLnBrk="1" hangingPunct="1">
              <a:lnSpc>
                <a:spcPct val="145000"/>
              </a:lnSpc>
              <a:buFont typeface="Arial" panose="020B0604020202020204" pitchFamily="34" charset="0"/>
              <a:buNone/>
            </a:pPr>
            <a:r>
              <a:rPr lang="zh-CN" altLang="en-US" sz="2800" b="1" dirty="0">
                <a:latin typeface="Times New Roman" panose="02020603050405020304" pitchFamily="18" charset="0"/>
              </a:rPr>
              <a:t>女性中有</a:t>
            </a:r>
            <a:r>
              <a:rPr lang="en-US" altLang="zh-CN" sz="2800" b="1" dirty="0">
                <a:latin typeface="Times New Roman" panose="02020603050405020304" pitchFamily="18" charset="0"/>
              </a:rPr>
              <a:t>5</a:t>
            </a:r>
            <a:r>
              <a:rPr lang="zh-CN" altLang="en-US" sz="2800" b="1" dirty="0">
                <a:latin typeface="Times New Roman" panose="02020603050405020304" pitchFamily="18" charset="0"/>
              </a:rPr>
              <a:t>位色盲患者和</a:t>
            </a:r>
            <a:r>
              <a:rPr lang="en-US" altLang="zh-CN" sz="2800" b="1" dirty="0">
                <a:latin typeface="Times New Roman" panose="02020603050405020304" pitchFamily="18" charset="0"/>
              </a:rPr>
              <a:t>20</a:t>
            </a:r>
            <a:r>
              <a:rPr lang="zh-CN" altLang="en-US" sz="2800" b="1" dirty="0">
                <a:latin typeface="Times New Roman" panose="02020603050405020304" pitchFamily="18" charset="0"/>
              </a:rPr>
              <a:t>位携带者</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男性中有</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位色盲患者，则该地色盲基因的频率约是多少？</a:t>
            </a:r>
            <a:endParaRPr lang="zh-CN" altLang="en-US" sz="2800" b="1" dirty="0">
              <a:latin typeface="Times New Roman" panose="02020603050405020304" pitchFamily="18" charset="0"/>
            </a:endParaRPr>
          </a:p>
        </p:txBody>
      </p:sp>
      <p:grpSp>
        <p:nvGrpSpPr>
          <p:cNvPr id="14340" name="组合 14339"/>
          <p:cNvGrpSpPr/>
          <p:nvPr/>
        </p:nvGrpSpPr>
        <p:grpSpPr bwMode="auto">
          <a:xfrm>
            <a:off x="3503614" y="2324101"/>
            <a:ext cx="5730875" cy="1262063"/>
            <a:chOff x="0" y="0"/>
            <a:chExt cx="3320" cy="795"/>
          </a:xfrm>
        </p:grpSpPr>
        <p:sp>
          <p:nvSpPr>
            <p:cNvPr id="16392" name="文本框 14340"/>
            <p:cNvSpPr txBox="1">
              <a:spLocks noChangeArrowheads="1"/>
            </p:cNvSpPr>
            <p:nvPr/>
          </p:nvSpPr>
          <p:spPr bwMode="auto">
            <a:xfrm>
              <a:off x="0" y="0"/>
              <a:ext cx="14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FF"/>
                  </a:solidFill>
                  <a:latin typeface="Times New Roman" panose="02020603050405020304" pitchFamily="18" charset="0"/>
                </a:rPr>
                <a:t>5×2 + 20 + 15</a:t>
              </a:r>
              <a:endParaRPr lang="en-US" altLang="zh-CN" sz="2800" b="1">
                <a:solidFill>
                  <a:srgbClr val="0000FF"/>
                </a:solidFill>
                <a:latin typeface="Times New Roman" panose="02020603050405020304" pitchFamily="18" charset="0"/>
              </a:endParaRPr>
            </a:p>
          </p:txBody>
        </p:sp>
        <p:sp>
          <p:nvSpPr>
            <p:cNvPr id="16393" name="文本框 14341"/>
            <p:cNvSpPr txBox="1">
              <a:spLocks noChangeArrowheads="1"/>
            </p:cNvSpPr>
            <p:nvPr/>
          </p:nvSpPr>
          <p:spPr bwMode="auto">
            <a:xfrm>
              <a:off x="54" y="468"/>
              <a:ext cx="1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FF"/>
                  </a:solidFill>
                  <a:latin typeface="Times New Roman" panose="02020603050405020304" pitchFamily="18" charset="0"/>
                </a:rPr>
                <a:t>100×2 + 100</a:t>
              </a:r>
              <a:endParaRPr lang="en-US" altLang="zh-CN" sz="2800" b="1">
                <a:solidFill>
                  <a:srgbClr val="0000FF"/>
                </a:solidFill>
                <a:latin typeface="Times New Roman" panose="02020603050405020304" pitchFamily="18" charset="0"/>
              </a:endParaRPr>
            </a:p>
          </p:txBody>
        </p:sp>
        <p:sp>
          <p:nvSpPr>
            <p:cNvPr id="16394" name="直接连接符 14342"/>
            <p:cNvSpPr>
              <a:spLocks noChangeShapeType="1"/>
            </p:cNvSpPr>
            <p:nvPr/>
          </p:nvSpPr>
          <p:spPr bwMode="auto">
            <a:xfrm>
              <a:off x="106" y="390"/>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95" name="矩形 14343"/>
            <p:cNvSpPr>
              <a:spLocks noChangeArrowheads="1"/>
            </p:cNvSpPr>
            <p:nvPr/>
          </p:nvSpPr>
          <p:spPr bwMode="auto">
            <a:xfrm>
              <a:off x="1680" y="215"/>
              <a:ext cx="16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Times New Roman" panose="02020603050405020304" pitchFamily="18" charset="0"/>
                </a:rPr>
                <a:t>× </a:t>
              </a:r>
              <a:r>
                <a:rPr lang="en-US" altLang="zh-CN" sz="2800" b="1">
                  <a:latin typeface="Times New Roman" panose="02020603050405020304" pitchFamily="18" charset="0"/>
                </a:rPr>
                <a:t>100%</a:t>
              </a:r>
              <a:r>
                <a:rPr lang="en-US" altLang="zh-CN" sz="3200" b="1">
                  <a:latin typeface="Times New Roman" panose="02020603050405020304" pitchFamily="18" charset="0"/>
                </a:rPr>
                <a:t> = </a:t>
              </a:r>
              <a:r>
                <a:rPr lang="en-US" altLang="zh-CN" sz="3200" b="1">
                  <a:solidFill>
                    <a:srgbClr val="FF0000"/>
                  </a:solidFill>
                  <a:latin typeface="Times New Roman" panose="02020603050405020304" pitchFamily="18" charset="0"/>
                </a:rPr>
                <a:t>15%</a:t>
              </a:r>
              <a:endParaRPr lang="en-US" altLang="zh-CN" sz="3200" b="1">
                <a:solidFill>
                  <a:srgbClr val="FF0000"/>
                </a:solidFill>
                <a:latin typeface="Times New Roman" panose="02020603050405020304" pitchFamily="18" charset="0"/>
              </a:endParaRPr>
            </a:p>
          </p:txBody>
        </p:sp>
      </p:grpSp>
      <p:sp>
        <p:nvSpPr>
          <p:cNvPr id="14345" name="矩形 14344"/>
          <p:cNvSpPr>
            <a:spLocks noChangeArrowheads="1"/>
          </p:cNvSpPr>
          <p:nvPr/>
        </p:nvSpPr>
        <p:spPr bwMode="auto">
          <a:xfrm>
            <a:off x="621323" y="4302172"/>
            <a:ext cx="10902462" cy="104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549102"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en-US" altLang="zh-CN" sz="2800" b="1" dirty="0" smtClean="0">
                <a:latin typeface="宋体" panose="02010600030101010101" pitchFamily="2" charset="-122"/>
              </a:rPr>
              <a:t>3</a:t>
            </a:r>
            <a:r>
              <a:rPr lang="zh-CN" altLang="en-US" sz="2800" b="1" dirty="0" smtClean="0">
                <a:latin typeface="宋体" panose="02010600030101010101" pitchFamily="2" charset="-122"/>
              </a:rPr>
              <a:t>、</a:t>
            </a:r>
            <a:r>
              <a:rPr lang="zh-CN" altLang="en-US" sz="2800" b="1" dirty="0">
                <a:latin typeface="宋体" panose="02010600030101010101" pitchFamily="2" charset="-122"/>
              </a:rPr>
              <a:t>据调查，某小学的小学生中，基因型的</a:t>
            </a:r>
            <a:r>
              <a:rPr lang="zh-CN" altLang="en-US" sz="2800" b="1" dirty="0" smtClean="0">
                <a:latin typeface="宋体" panose="02010600030101010101" pitchFamily="2" charset="-122"/>
              </a:rPr>
              <a:t>比例为</a:t>
            </a:r>
            <a:r>
              <a:rPr lang="zh-CN" altLang="en-US" sz="2800" b="1" dirty="0">
                <a:latin typeface="宋体" panose="02010600030101010101" pitchFamily="2" charset="-122"/>
              </a:rPr>
              <a:t>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（43.32%）、X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（7.36%）、X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X</a:t>
            </a:r>
            <a:r>
              <a:rPr lang="zh-CN" altLang="en-US" sz="2800" b="1" baseline="30000" dirty="0">
                <a:latin typeface="宋体" panose="02010600030101010101" pitchFamily="2" charset="-122"/>
              </a:rPr>
              <a:t>b </a:t>
            </a:r>
            <a:r>
              <a:rPr lang="zh-CN" altLang="en-US" sz="2800" b="1" dirty="0" smtClean="0">
                <a:latin typeface="宋体" panose="02010600030101010101" pitchFamily="2" charset="-122"/>
              </a:rPr>
              <a:t>（0</a:t>
            </a:r>
            <a:r>
              <a:rPr lang="zh-CN" altLang="en-US" sz="2800" b="1" dirty="0">
                <a:latin typeface="宋体" panose="02010600030101010101" pitchFamily="2" charset="-122"/>
              </a:rPr>
              <a:t>.32%）、X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Y（45%）、X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Y（4%），则在该</a:t>
            </a:r>
            <a:endParaRPr lang="zh-CN" altLang="en-US" sz="2800" b="1" dirty="0">
              <a:latin typeface="宋体" panose="02010600030101010101" pitchFamily="2" charset="-122"/>
            </a:endParaRPr>
          </a:p>
          <a:p>
            <a:pPr eaLnBrk="1" hangingPunct="1">
              <a:lnSpc>
                <a:spcPct val="120000"/>
              </a:lnSpc>
              <a:buFont typeface="Arial" panose="020B0604020202020204" pitchFamily="34" charset="0"/>
              <a:buNone/>
            </a:pPr>
            <a:r>
              <a:rPr lang="zh-CN" altLang="en-US" sz="2800" b="1" dirty="0" smtClean="0">
                <a:latin typeface="宋体" panose="02010600030101010101" pitchFamily="2" charset="-122"/>
              </a:rPr>
              <a:t>地区</a:t>
            </a:r>
            <a:r>
              <a:rPr lang="zh-CN" altLang="en-US" sz="2800" b="1" dirty="0">
                <a:latin typeface="宋体" panose="02010600030101010101" pitchFamily="2" charset="-122"/>
              </a:rPr>
              <a:t>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和X</a:t>
            </a:r>
            <a:r>
              <a:rPr lang="zh-CN" altLang="en-US" sz="2800" b="1" baseline="30000" dirty="0">
                <a:latin typeface="宋体" panose="02010600030101010101" pitchFamily="2" charset="-122"/>
              </a:rPr>
              <a:t>b</a:t>
            </a:r>
            <a:r>
              <a:rPr lang="zh-CN" altLang="en-US" sz="2800" b="1" dirty="0">
                <a:latin typeface="宋体" panose="02010600030101010101" pitchFamily="2" charset="-122"/>
              </a:rPr>
              <a:t>的基因频率分别是多少？ </a:t>
            </a:r>
            <a:endParaRPr lang="zh-CN" altLang="en-US" sz="2800" b="1" dirty="0">
              <a:latin typeface="宋体" panose="02010600030101010101" pitchFamily="2" charset="-122"/>
            </a:endParaRPr>
          </a:p>
        </p:txBody>
      </p:sp>
      <p:sp>
        <p:nvSpPr>
          <p:cNvPr id="14346" name="矩形 14345"/>
          <p:cNvSpPr>
            <a:spLocks noChangeArrowheads="1"/>
          </p:cNvSpPr>
          <p:nvPr/>
        </p:nvSpPr>
        <p:spPr bwMode="auto">
          <a:xfrm>
            <a:off x="1459645" y="5185343"/>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dirty="0">
                <a:solidFill>
                  <a:srgbClr val="FF0000"/>
                </a:solidFill>
              </a:rPr>
              <a:t>92%</a:t>
            </a:r>
            <a:endParaRPr lang="en-US" altLang="zh-CN" sz="3200" b="1" dirty="0">
              <a:solidFill>
                <a:srgbClr val="FF0000"/>
              </a:solidFill>
            </a:endParaRPr>
          </a:p>
        </p:txBody>
      </p:sp>
      <p:sp>
        <p:nvSpPr>
          <p:cNvPr id="14347" name="矩形 14346"/>
          <p:cNvSpPr>
            <a:spLocks noChangeArrowheads="1"/>
          </p:cNvSpPr>
          <p:nvPr/>
        </p:nvSpPr>
        <p:spPr bwMode="auto">
          <a:xfrm>
            <a:off x="2732089" y="5177610"/>
            <a:ext cx="771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dirty="0">
                <a:solidFill>
                  <a:srgbClr val="FF0000"/>
                </a:solidFill>
              </a:rPr>
              <a:t>8%</a:t>
            </a:r>
            <a:endParaRPr lang="en-US" altLang="zh-CN" sz="3200" b="1" dirty="0">
              <a:solidFill>
                <a:srgbClr val="FF0000"/>
              </a:solidFill>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346"/>
                                        </p:tgtEl>
                                        <p:attrNameLst>
                                          <p:attrName>style.visibility</p:attrName>
                                        </p:attrNameLst>
                                      </p:cBhvr>
                                      <p:to>
                                        <p:strVal val="visible"/>
                                      </p:to>
                                    </p:set>
                                    <p:anim calcmode="lin" valueType="num">
                                      <p:cBhvr>
                                        <p:cTn id="12" dur="500" fill="hold"/>
                                        <p:tgtEl>
                                          <p:spTgt spid="14346"/>
                                        </p:tgtEl>
                                        <p:attrNameLst>
                                          <p:attrName>ppt_w</p:attrName>
                                        </p:attrNameLst>
                                      </p:cBhvr>
                                      <p:tavLst>
                                        <p:tav tm="0">
                                          <p:val>
                                            <p:fltVal val="0"/>
                                          </p:val>
                                        </p:tav>
                                        <p:tav tm="100000">
                                          <p:val>
                                            <p:strVal val="#ppt_w"/>
                                          </p:val>
                                        </p:tav>
                                      </p:tavLst>
                                    </p:anim>
                                    <p:anim calcmode="lin" valueType="num">
                                      <p:cBhvr>
                                        <p:cTn id="13" dur="500" fill="hold"/>
                                        <p:tgtEl>
                                          <p:spTgt spid="14346"/>
                                        </p:tgtEl>
                                        <p:attrNameLst>
                                          <p:attrName>ppt_h</p:attrName>
                                        </p:attrNameLst>
                                      </p:cBhvr>
                                      <p:tavLst>
                                        <p:tav tm="0">
                                          <p:val>
                                            <p:fltVal val="0"/>
                                          </p:val>
                                        </p:tav>
                                        <p:tav tm="100000">
                                          <p:val>
                                            <p:strVal val="#ppt_h"/>
                                          </p:val>
                                        </p:tav>
                                      </p:tavLst>
                                    </p:anim>
                                    <p:animEffect transition="in" filter="fade">
                                      <p:cBhvr>
                                        <p:cTn id="14" dur="500"/>
                                        <p:tgtEl>
                                          <p:spTgt spid="1434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347"/>
                                        </p:tgtEl>
                                        <p:attrNameLst>
                                          <p:attrName>style.visibility</p:attrName>
                                        </p:attrNameLst>
                                      </p:cBhvr>
                                      <p:to>
                                        <p:strVal val="visible"/>
                                      </p:to>
                                    </p:set>
                                    <p:anim calcmode="lin" valueType="num">
                                      <p:cBhvr>
                                        <p:cTn id="19" dur="500" fill="hold"/>
                                        <p:tgtEl>
                                          <p:spTgt spid="14347"/>
                                        </p:tgtEl>
                                        <p:attrNameLst>
                                          <p:attrName>ppt_w</p:attrName>
                                        </p:attrNameLst>
                                      </p:cBhvr>
                                      <p:tavLst>
                                        <p:tav tm="0">
                                          <p:val>
                                            <p:fltVal val="0"/>
                                          </p:val>
                                        </p:tav>
                                        <p:tav tm="100000">
                                          <p:val>
                                            <p:strVal val="#ppt_w"/>
                                          </p:val>
                                        </p:tav>
                                      </p:tavLst>
                                    </p:anim>
                                    <p:anim calcmode="lin" valueType="num">
                                      <p:cBhvr>
                                        <p:cTn id="20" dur="500" fill="hold"/>
                                        <p:tgtEl>
                                          <p:spTgt spid="14347"/>
                                        </p:tgtEl>
                                        <p:attrNameLst>
                                          <p:attrName>ppt_h</p:attrName>
                                        </p:attrNameLst>
                                      </p:cBhvr>
                                      <p:tavLst>
                                        <p:tav tm="0">
                                          <p:val>
                                            <p:fltVal val="0"/>
                                          </p:val>
                                        </p:tav>
                                        <p:tav tm="100000">
                                          <p:val>
                                            <p:strVal val="#ppt_h"/>
                                          </p:val>
                                        </p:tav>
                                      </p:tavLst>
                                    </p:anim>
                                    <p:animEffect transition="in" filter="fade">
                                      <p:cBhvr>
                                        <p:cTn id="21" dur="500"/>
                                        <p:tgtEl>
                                          <p:spTgt spid="1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p:bldP spid="143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67901" y="782050"/>
            <a:ext cx="11464175" cy="5733050"/>
          </a:xfrm>
          <a:prstGeom prst="rect">
            <a:avLst/>
          </a:prstGeom>
          <a:solidFill>
            <a:srgbClr val="89D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 name="组合 2"/>
          <p:cNvGrpSpPr/>
          <p:nvPr>
            <p:custDataLst>
              <p:tags r:id="rId2"/>
            </p:custDataLst>
          </p:nvPr>
        </p:nvGrpSpPr>
        <p:grpSpPr>
          <a:xfrm>
            <a:off x="359923" y="242318"/>
            <a:ext cx="11472153" cy="841226"/>
            <a:chOff x="0" y="1027234"/>
            <a:chExt cx="12192000" cy="856298"/>
          </a:xfrm>
        </p:grpSpPr>
        <p:sp>
          <p:nvSpPr>
            <p:cNvPr id="4" name="Shape 5575"/>
            <p:cNvSpPr/>
            <p:nvPr>
              <p:custDataLst>
                <p:tags r:id="rId3"/>
              </p:custDataLst>
            </p:nvPr>
          </p:nvSpPr>
          <p:spPr>
            <a:xfrm>
              <a:off x="0" y="1309354"/>
              <a:ext cx="12192000" cy="534569"/>
            </a:xfrm>
            <a:custGeom>
              <a:avLst/>
              <a:gdLst/>
              <a:ahLst/>
              <a:cxnLst/>
              <a:rect l="0" t="0" r="0" b="0"/>
              <a:pathLst>
                <a:path w="6120003" h="215786">
                  <a:moveTo>
                    <a:pt x="88900" y="0"/>
                  </a:moveTo>
                  <a:lnTo>
                    <a:pt x="6031103" y="0"/>
                  </a:lnTo>
                  <a:cubicBezTo>
                    <a:pt x="6120003" y="0"/>
                    <a:pt x="6120003" y="88900"/>
                    <a:pt x="6120003" y="88900"/>
                  </a:cubicBezTo>
                  <a:lnTo>
                    <a:pt x="6120003" y="126886"/>
                  </a:lnTo>
                  <a:cubicBezTo>
                    <a:pt x="6120003" y="215786"/>
                    <a:pt x="6031103" y="215786"/>
                    <a:pt x="6031103" y="215786"/>
                  </a:cubicBezTo>
                  <a:lnTo>
                    <a:pt x="88900" y="215786"/>
                  </a:lnTo>
                  <a:cubicBezTo>
                    <a:pt x="0" y="215786"/>
                    <a:pt x="0" y="126886"/>
                    <a:pt x="0" y="126886"/>
                  </a:cubicBezTo>
                  <a:lnTo>
                    <a:pt x="0" y="88900"/>
                  </a:lnTo>
                  <a:cubicBezTo>
                    <a:pt x="0" y="0"/>
                    <a:pt x="88900" y="0"/>
                    <a:pt x="88900" y="0"/>
                  </a:cubicBezTo>
                  <a:close/>
                </a:path>
              </a:pathLst>
            </a:custGeom>
            <a:ln w="0" cap="flat">
              <a:miter lim="127000"/>
            </a:ln>
          </p:spPr>
          <p:style>
            <a:lnRef idx="0">
              <a:srgbClr val="000000">
                <a:alpha val="0"/>
              </a:srgbClr>
            </a:lnRef>
            <a:fillRef idx="1">
              <a:srgbClr val="67B897"/>
            </a:fillRef>
            <a:effectRef idx="0">
              <a:scrgbClr r="0" g="0" b="0"/>
            </a:effectRef>
            <a:fontRef idx="none"/>
          </p:style>
          <p:txBody>
            <a:bodyPr/>
            <a:lstStyle/>
            <a:p>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r="50173"/>
            <a:stretch>
              <a:fillRect/>
            </a:stretch>
          </p:blipFill>
          <p:spPr>
            <a:xfrm>
              <a:off x="101787" y="1027234"/>
              <a:ext cx="1567233" cy="856298"/>
            </a:xfrm>
            <a:prstGeom prst="rect">
              <a:avLst/>
            </a:prstGeom>
          </p:spPr>
        </p:pic>
      </p:grpSp>
      <p:sp>
        <p:nvSpPr>
          <p:cNvPr id="6" name="文本框 5"/>
          <p:cNvSpPr txBox="1"/>
          <p:nvPr>
            <p:custDataLst>
              <p:tags r:id="rId6"/>
            </p:custDataLst>
          </p:nvPr>
        </p:nvSpPr>
        <p:spPr>
          <a:xfrm>
            <a:off x="4271254" y="558543"/>
            <a:ext cx="5120396" cy="461665"/>
          </a:xfrm>
          <a:prstGeom prst="rect">
            <a:avLst/>
          </a:prstGeom>
          <a:noFill/>
        </p:spPr>
        <p:txBody>
          <a:bodyPr wrap="square">
            <a:spAutoFit/>
          </a:bodyPr>
          <a:lstStyle/>
          <a:p>
            <a:r>
              <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用数学方法讨论基因频率的变化</a:t>
            </a:r>
            <a:endPar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custDataLst>
              <p:tags r:id="rId7"/>
            </p:custDataLst>
          </p:nvPr>
        </p:nvSpPr>
        <p:spPr>
          <a:xfrm>
            <a:off x="463677" y="1164368"/>
            <a:ext cx="11376376" cy="3046988"/>
          </a:xfrm>
          <a:prstGeom prst="rect">
            <a:avLst/>
          </a:prstGeom>
          <a:noFill/>
        </p:spPr>
        <p:txBody>
          <a:bodyPr wrap="square" rtlCol="0">
            <a:spAutoFit/>
          </a:bodyPr>
          <a:lstStyle/>
          <a:p>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        假设上述昆虫种群数量非常大，所有的雌雄个体间都能自由交配并能产生后代，没有迁入和迁出，不同体色的个体生存和繁殖的机会是均等的，基因</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1">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1">
                <a:latin typeface="Times New Roman" panose="02020603050405020304" pitchFamily="18" charset="0"/>
                <a:ea typeface="楷体" panose="02010609060101010101" pitchFamily="49" charset="-122"/>
                <a:cs typeface="Times New Roman" panose="02020603050405020304" pitchFamily="18" charset="0"/>
              </a:rPr>
              <a:t>都不产突变，根据孟德尔的分离定律计算。</a:t>
            </a:r>
            <a:endParaRPr kumimoji="0"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( 1 )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该种群产生的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配子和</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配子的比值各是多少？</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( 2 )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子代基因型的频率各是多少？</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( 3 )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子代种群的基因频率各是多少？</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( 4 )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将计算结果填入下表，想一想，子二代、子三代以及若干代以后，种群的</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基因频率会同子一代一样吗？</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custDataLst>
              <p:tags r:id="rId8"/>
            </p:custDataLst>
          </p:nvPr>
        </p:nvPicPr>
        <p:blipFill>
          <a:blip r:embed="rId5">
            <a:extLst>
              <a:ext uri="{28A0092B-C50C-407E-A947-70E740481C1C}">
                <a14:useLocalDpi xmlns:a14="http://schemas.microsoft.com/office/drawing/2010/main" val="0"/>
              </a:ext>
            </a:extLst>
          </a:blip>
          <a:srcRect l="73045" r="2269"/>
          <a:stretch>
            <a:fillRect/>
          </a:stretch>
        </p:blipFill>
        <p:spPr>
          <a:xfrm>
            <a:off x="1874044" y="257279"/>
            <a:ext cx="730609" cy="841226"/>
          </a:xfrm>
          <a:prstGeom prst="rect">
            <a:avLst/>
          </a:prstGeom>
        </p:spPr>
      </p:pic>
      <p:graphicFrame>
        <p:nvGraphicFramePr>
          <p:cNvPr id="9" name="表格 4"/>
          <p:cNvGraphicFramePr>
            <a:graphicFrameLocks noGrp="1"/>
          </p:cNvGraphicFramePr>
          <p:nvPr>
            <p:custDataLst>
              <p:tags r:id="rId9"/>
            </p:custDataLst>
          </p:nvPr>
        </p:nvGraphicFramePr>
        <p:xfrm>
          <a:off x="1332273" y="4225313"/>
          <a:ext cx="9703836" cy="2133600"/>
        </p:xfrm>
        <a:graphic>
          <a:graphicData uri="http://schemas.openxmlformats.org/drawingml/2006/table">
            <a:tbl>
              <a:tblPr firstRow="1" bandRow="1">
                <a:tableStyleId>{16D9F66E-5EB9-4882-86FB-DCBF35E3C3E4}</a:tableStyleId>
              </a:tblPr>
              <a:tblGrid>
                <a:gridCol w="2081163"/>
                <a:gridCol w="1800372"/>
                <a:gridCol w="1940767"/>
                <a:gridCol w="1940767"/>
                <a:gridCol w="1940767"/>
              </a:tblGrid>
              <a:tr h="370840">
                <a:tc>
                  <a:txBody>
                    <a:bodyPr/>
                    <a:lstStyle/>
                    <a:p>
                      <a:pPr algn="ctr"/>
                      <a:r>
                        <a:rPr lang="zh-CN" altLang="en-US" sz="2000"/>
                        <a:t>亲代基因型比值</a:t>
                      </a:r>
                      <a:endParaRPr lang="zh-CN" altLang="en-US" sz="2000"/>
                    </a:p>
                  </a:txBody>
                  <a:tcPr anchor="ctr">
                    <a:solidFill>
                      <a:schemeClr val="bg1"/>
                    </a:solidFill>
                  </a:tcPr>
                </a:tc>
                <a:tc>
                  <a:txBody>
                    <a:bodyPr/>
                    <a:lstStyle/>
                    <a:p>
                      <a:pPr algn="ctr"/>
                      <a:r>
                        <a:rPr lang="en-US" altLang="zh-CN" sz="2200">
                          <a:latin typeface="Times New Roman" panose="02020603050405020304" pitchFamily="18" charset="0"/>
                          <a:cs typeface="Times New Roman" panose="02020603050405020304" pitchFamily="18" charset="0"/>
                        </a:rPr>
                        <a:t>AA(30%)</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c gridSpan="2">
                  <a:txBody>
                    <a:bodyPr/>
                    <a:lstStyle/>
                    <a:p>
                      <a:pPr algn="ctr"/>
                      <a:r>
                        <a:rPr lang="en-US" altLang="zh-CN" sz="2200">
                          <a:latin typeface="Times New Roman" panose="02020603050405020304" pitchFamily="18" charset="0"/>
                          <a:cs typeface="Times New Roman" panose="02020603050405020304" pitchFamily="18" charset="0"/>
                        </a:rPr>
                        <a:t>Aa(60%)</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c hMerge="1">
                  <a:tcPr anchor="ctr"/>
                </a:tc>
                <a:tc>
                  <a:txBody>
                    <a:bodyPr/>
                    <a:lstStyle/>
                    <a:p>
                      <a:pPr algn="ctr"/>
                      <a:r>
                        <a:rPr lang="en-US" altLang="zh-CN" sz="2200">
                          <a:latin typeface="Times New Roman" panose="02020603050405020304" pitchFamily="18" charset="0"/>
                          <a:cs typeface="Times New Roman" panose="02020603050405020304" pitchFamily="18" charset="0"/>
                        </a:rPr>
                        <a:t>aa(10%)</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r>
              <a:tr h="370840">
                <a:tc>
                  <a:txBody>
                    <a:bodyPr/>
                    <a:lstStyle/>
                    <a:p>
                      <a:pPr algn="ctr"/>
                      <a:r>
                        <a:rPr lang="zh-CN" altLang="en-US" sz="2000"/>
                        <a:t>配子的比值</a:t>
                      </a:r>
                      <a:endParaRPr lang="zh-CN" altLang="en-US" sz="2000"/>
                    </a:p>
                  </a:txBody>
                  <a:tcPr anchor="ctr"/>
                </a:tc>
                <a:tc>
                  <a:txBody>
                    <a:bodyPr/>
                    <a:lstStyle/>
                    <a:p>
                      <a:pPr algn="ct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r>
              <a:tr h="370840">
                <a:tc>
                  <a:txBody>
                    <a:bodyPr/>
                    <a:lstStyle/>
                    <a:p>
                      <a:pPr algn="ctr"/>
                      <a:endParaRPr lang="zh-CN" altLang="en-US" sz="2000"/>
                    </a:p>
                  </a:txBody>
                  <a:tcPr anchor="ctr"/>
                </a:tc>
                <a:tc gridSpan="2">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hMerge="1">
                  <a:tcPr anchor="ctr"/>
                </a:tc>
                <a:tc gridSpan="2">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hMerge="1">
                  <a:tcPr anchor="ctr"/>
                </a:tc>
              </a:tr>
              <a:tr h="370840">
                <a:tc>
                  <a:txBody>
                    <a:bodyPr/>
                    <a:lstStyle/>
                    <a:p>
                      <a:pPr algn="ctr"/>
                      <a:r>
                        <a:rPr lang="zh-CN" altLang="en-US" sz="2000"/>
                        <a:t>子代基因型频率</a:t>
                      </a:r>
                      <a:endParaRPr lang="zh-CN" altLang="en-US" sz="2000"/>
                    </a:p>
                  </a:txBody>
                  <a:tcPr anchor="ctr">
                    <a:solidFill>
                      <a:schemeClr val="bg1"/>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AA (       )</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c gridSpan="2">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Aa (        )</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c hMerge="1">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aa (       )</a:t>
                      </a:r>
                      <a:endParaRPr lang="zh-CN" altLang="en-US" sz="2200">
                        <a:latin typeface="Times New Roman" panose="02020603050405020304" pitchFamily="18" charset="0"/>
                        <a:cs typeface="Times New Roman" panose="02020603050405020304" pitchFamily="18" charset="0"/>
                      </a:endParaRPr>
                    </a:p>
                  </a:txBody>
                  <a:tcPr anchor="ctr">
                    <a:solidFill>
                      <a:schemeClr val="bg1"/>
                    </a:solidFill>
                  </a:tcPr>
                </a:tc>
              </a:tr>
              <a:tr h="370840">
                <a:tc>
                  <a:txBody>
                    <a:bodyPr/>
                    <a:lstStyle/>
                    <a:p>
                      <a:pPr algn="ctr"/>
                      <a:r>
                        <a:rPr lang="zh-CN" altLang="en-US" sz="2000"/>
                        <a:t>子代基因频率</a:t>
                      </a:r>
                      <a:endParaRPr lang="zh-CN" altLang="en-US" sz="2000"/>
                    </a:p>
                  </a:txBody>
                  <a:tcPr anchor="ctr"/>
                </a:tc>
                <a:tc gridSpan="2">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hMerge="1">
                  <a:tcPr anchor="ctr"/>
                </a:tc>
                <a:tc gridSpan="2">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200">
                          <a:latin typeface="Times New Roman" panose="02020603050405020304" pitchFamily="18" charset="0"/>
                          <a:cs typeface="Times New Roman" panose="02020603050405020304" pitchFamily="18" charset="0"/>
                        </a:rPr>
                        <a:t>a (      )</a:t>
                      </a:r>
                      <a:endParaRPr lang="zh-CN" altLang="en-US" sz="2200">
                        <a:latin typeface="Times New Roman" panose="02020603050405020304" pitchFamily="18" charset="0"/>
                        <a:cs typeface="Times New Roman" panose="02020603050405020304" pitchFamily="18" charset="0"/>
                      </a:endParaRPr>
                    </a:p>
                  </a:txBody>
                  <a:tcPr anchor="ctr"/>
                </a:tc>
                <a:tc hMerge="1">
                  <a:tcPr anchor="ctr"/>
                </a:tc>
              </a:tr>
            </a:tbl>
          </a:graphicData>
        </a:graphic>
      </p:graphicFrame>
      <p:sp>
        <p:nvSpPr>
          <p:cNvPr id="11" name="文本框 10"/>
          <p:cNvSpPr txBox="1"/>
          <p:nvPr>
            <p:custDataLst>
              <p:tags r:id="rId10"/>
            </p:custDataLst>
          </p:nvPr>
        </p:nvSpPr>
        <p:spPr>
          <a:xfrm>
            <a:off x="4152900" y="4699896"/>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30%</a:t>
            </a:r>
            <a:endParaRPr lang="zh-CN" altLang="en-US" b="1" dirty="0">
              <a:solidFill>
                <a:srgbClr val="0070C0"/>
              </a:solidFill>
            </a:endParaRPr>
          </a:p>
        </p:txBody>
      </p:sp>
      <p:sp>
        <p:nvSpPr>
          <p:cNvPr id="12" name="文本框 11"/>
          <p:cNvSpPr txBox="1"/>
          <p:nvPr>
            <p:custDataLst>
              <p:tags r:id="rId11"/>
            </p:custDataLst>
          </p:nvPr>
        </p:nvSpPr>
        <p:spPr>
          <a:xfrm>
            <a:off x="9906623" y="4696731"/>
            <a:ext cx="781050" cy="369332"/>
          </a:xfrm>
          <a:prstGeom prst="rect">
            <a:avLst/>
          </a:prstGeom>
          <a:noFill/>
        </p:spPr>
        <p:txBody>
          <a:bodyPr wrap="square">
            <a:spAutoFit/>
          </a:bodyPr>
          <a:lstStyle/>
          <a:p>
            <a:r>
              <a:rPr lang="en-US" altLang="zh-CN" b="1" dirty="0">
                <a:solidFill>
                  <a:srgbClr val="0070C0"/>
                </a:solidFill>
                <a:latin typeface="Times New Roman" panose="02020603050405020304" pitchFamily="18" charset="0"/>
                <a:cs typeface="Times New Roman" panose="02020603050405020304" pitchFamily="18" charset="0"/>
              </a:rPr>
              <a:t>1</a:t>
            </a:r>
            <a:r>
              <a:rPr lang="en-US" altLang="zh-CN" sz="1800" b="1" dirty="0">
                <a:solidFill>
                  <a:srgbClr val="0070C0"/>
                </a:solidFill>
                <a:latin typeface="Times New Roman" panose="02020603050405020304" pitchFamily="18" charset="0"/>
                <a:cs typeface="Times New Roman" panose="02020603050405020304" pitchFamily="18" charset="0"/>
              </a:rPr>
              <a:t>0%</a:t>
            </a:r>
            <a:endParaRPr lang="zh-CN" altLang="en-US" b="1" dirty="0">
              <a:solidFill>
                <a:srgbClr val="0070C0"/>
              </a:solidFill>
            </a:endParaRPr>
          </a:p>
        </p:txBody>
      </p:sp>
      <p:sp>
        <p:nvSpPr>
          <p:cNvPr id="13" name="文本框 12"/>
          <p:cNvSpPr txBox="1"/>
          <p:nvPr>
            <p:custDataLst>
              <p:tags r:id="rId12"/>
            </p:custDataLst>
          </p:nvPr>
        </p:nvSpPr>
        <p:spPr>
          <a:xfrm>
            <a:off x="6031352" y="4703091"/>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30%</a:t>
            </a:r>
            <a:endParaRPr lang="zh-CN" altLang="en-US" b="1" dirty="0">
              <a:solidFill>
                <a:srgbClr val="0070C0"/>
              </a:solidFill>
            </a:endParaRPr>
          </a:p>
        </p:txBody>
      </p:sp>
      <p:sp>
        <p:nvSpPr>
          <p:cNvPr id="14" name="文本框 13"/>
          <p:cNvSpPr txBox="1"/>
          <p:nvPr>
            <p:custDataLst>
              <p:tags r:id="rId13"/>
            </p:custDataLst>
          </p:nvPr>
        </p:nvSpPr>
        <p:spPr>
          <a:xfrm>
            <a:off x="7968987" y="4696731"/>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30%</a:t>
            </a:r>
            <a:endParaRPr lang="zh-CN" altLang="en-US" b="1" dirty="0">
              <a:solidFill>
                <a:srgbClr val="0070C0"/>
              </a:solidFill>
            </a:endParaRPr>
          </a:p>
        </p:txBody>
      </p:sp>
      <p:sp>
        <p:nvSpPr>
          <p:cNvPr id="15" name="文本框 14"/>
          <p:cNvSpPr txBox="1"/>
          <p:nvPr>
            <p:custDataLst>
              <p:tags r:id="rId14"/>
            </p:custDataLst>
          </p:nvPr>
        </p:nvSpPr>
        <p:spPr>
          <a:xfrm>
            <a:off x="4271254" y="5550478"/>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36%</a:t>
            </a:r>
            <a:endParaRPr lang="zh-CN" altLang="en-US" b="1" dirty="0">
              <a:solidFill>
                <a:srgbClr val="0070C0"/>
              </a:solidFill>
            </a:endParaRPr>
          </a:p>
        </p:txBody>
      </p:sp>
      <p:sp>
        <p:nvSpPr>
          <p:cNvPr id="16" name="文本框 15"/>
          <p:cNvSpPr txBox="1"/>
          <p:nvPr>
            <p:custDataLst>
              <p:tags r:id="rId15"/>
            </p:custDataLst>
          </p:nvPr>
        </p:nvSpPr>
        <p:spPr>
          <a:xfrm>
            <a:off x="7082548" y="5550478"/>
            <a:ext cx="781050" cy="369332"/>
          </a:xfrm>
          <a:prstGeom prst="rect">
            <a:avLst/>
          </a:prstGeom>
          <a:noFill/>
        </p:spPr>
        <p:txBody>
          <a:bodyPr wrap="square">
            <a:spAutoFit/>
          </a:bodyPr>
          <a:lstStyle/>
          <a:p>
            <a:r>
              <a:rPr lang="en-US" altLang="zh-CN" b="1" dirty="0">
                <a:solidFill>
                  <a:srgbClr val="0070C0"/>
                </a:solidFill>
                <a:latin typeface="Times New Roman" panose="02020603050405020304" pitchFamily="18" charset="0"/>
                <a:cs typeface="Times New Roman" panose="02020603050405020304" pitchFamily="18" charset="0"/>
              </a:rPr>
              <a:t>1</a:t>
            </a:r>
            <a:r>
              <a:rPr lang="en-US" altLang="zh-CN" sz="1800" b="1" dirty="0">
                <a:solidFill>
                  <a:srgbClr val="0070C0"/>
                </a:solidFill>
                <a:latin typeface="Times New Roman" panose="02020603050405020304" pitchFamily="18" charset="0"/>
                <a:cs typeface="Times New Roman" panose="02020603050405020304" pitchFamily="18" charset="0"/>
              </a:rPr>
              <a:t>6%</a:t>
            </a:r>
            <a:endParaRPr lang="zh-CN" altLang="en-US" b="1" dirty="0">
              <a:solidFill>
                <a:srgbClr val="0070C0"/>
              </a:solidFill>
            </a:endParaRPr>
          </a:p>
        </p:txBody>
      </p:sp>
      <p:sp>
        <p:nvSpPr>
          <p:cNvPr id="17" name="文本框 16"/>
          <p:cNvSpPr txBox="1"/>
          <p:nvPr>
            <p:custDataLst>
              <p:tags r:id="rId16"/>
            </p:custDataLst>
          </p:nvPr>
        </p:nvSpPr>
        <p:spPr>
          <a:xfrm>
            <a:off x="9978148" y="5567415"/>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48%</a:t>
            </a:r>
            <a:endParaRPr lang="zh-CN" altLang="en-US" b="1" dirty="0">
              <a:solidFill>
                <a:srgbClr val="0070C0"/>
              </a:solidFill>
            </a:endParaRPr>
          </a:p>
        </p:txBody>
      </p:sp>
      <p:sp>
        <p:nvSpPr>
          <p:cNvPr id="18" name="文本框 17"/>
          <p:cNvSpPr txBox="1"/>
          <p:nvPr>
            <p:custDataLst>
              <p:tags r:id="rId17"/>
            </p:custDataLst>
          </p:nvPr>
        </p:nvSpPr>
        <p:spPr>
          <a:xfrm>
            <a:off x="5111481" y="6001011"/>
            <a:ext cx="781050" cy="369332"/>
          </a:xfrm>
          <a:prstGeom prst="rect">
            <a:avLst/>
          </a:prstGeom>
          <a:noFill/>
        </p:spPr>
        <p:txBody>
          <a:bodyPr wrap="square">
            <a:spAutoFit/>
          </a:bodyPr>
          <a:lstStyle/>
          <a:p>
            <a:r>
              <a:rPr lang="en-US" altLang="zh-CN" b="1" dirty="0">
                <a:solidFill>
                  <a:srgbClr val="0070C0"/>
                </a:solidFill>
                <a:latin typeface="Times New Roman" panose="02020603050405020304" pitchFamily="18" charset="0"/>
                <a:cs typeface="Times New Roman" panose="02020603050405020304" pitchFamily="18" charset="0"/>
              </a:rPr>
              <a:t>6</a:t>
            </a:r>
            <a:r>
              <a:rPr lang="en-US" altLang="zh-CN" sz="1800" b="1" dirty="0">
                <a:solidFill>
                  <a:srgbClr val="0070C0"/>
                </a:solidFill>
                <a:latin typeface="Times New Roman" panose="02020603050405020304" pitchFamily="18" charset="0"/>
                <a:cs typeface="Times New Roman" panose="02020603050405020304" pitchFamily="18" charset="0"/>
              </a:rPr>
              <a:t>0%</a:t>
            </a:r>
            <a:endParaRPr lang="zh-CN" altLang="en-US" b="1" dirty="0">
              <a:solidFill>
                <a:srgbClr val="0070C0"/>
              </a:solidFill>
            </a:endParaRPr>
          </a:p>
        </p:txBody>
      </p:sp>
      <p:sp>
        <p:nvSpPr>
          <p:cNvPr id="19" name="文本框 18"/>
          <p:cNvSpPr txBox="1"/>
          <p:nvPr>
            <p:custDataLst>
              <p:tags r:id="rId18"/>
            </p:custDataLst>
          </p:nvPr>
        </p:nvSpPr>
        <p:spPr>
          <a:xfrm>
            <a:off x="8890689" y="6004867"/>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40%</a:t>
            </a:r>
            <a:endParaRPr lang="zh-CN" altLang="en-US" b="1" dirty="0">
              <a:solidFill>
                <a:srgbClr val="0070C0"/>
              </a:solidFill>
            </a:endParaRPr>
          </a:p>
        </p:txBody>
      </p:sp>
      <p:sp>
        <p:nvSpPr>
          <p:cNvPr id="20" name="文本框 19"/>
          <p:cNvSpPr txBox="1"/>
          <p:nvPr>
            <p:custDataLst>
              <p:tags r:id="rId19"/>
            </p:custDataLst>
          </p:nvPr>
        </p:nvSpPr>
        <p:spPr>
          <a:xfrm>
            <a:off x="5121006" y="5126497"/>
            <a:ext cx="781050" cy="369332"/>
          </a:xfrm>
          <a:prstGeom prst="rect">
            <a:avLst/>
          </a:prstGeom>
          <a:noFill/>
        </p:spPr>
        <p:txBody>
          <a:bodyPr wrap="square">
            <a:spAutoFit/>
          </a:bodyPr>
          <a:lstStyle/>
          <a:p>
            <a:r>
              <a:rPr lang="en-US" altLang="zh-CN" b="1" dirty="0">
                <a:solidFill>
                  <a:srgbClr val="0070C0"/>
                </a:solidFill>
                <a:latin typeface="Times New Roman" panose="02020603050405020304" pitchFamily="18" charset="0"/>
                <a:cs typeface="Times New Roman" panose="02020603050405020304" pitchFamily="18" charset="0"/>
              </a:rPr>
              <a:t>6</a:t>
            </a:r>
            <a:r>
              <a:rPr lang="en-US" altLang="zh-CN" sz="1800" b="1" dirty="0">
                <a:solidFill>
                  <a:srgbClr val="0070C0"/>
                </a:solidFill>
                <a:latin typeface="Times New Roman" panose="02020603050405020304" pitchFamily="18" charset="0"/>
                <a:cs typeface="Times New Roman" panose="02020603050405020304" pitchFamily="18" charset="0"/>
              </a:rPr>
              <a:t>0%</a:t>
            </a:r>
            <a:endParaRPr lang="zh-CN" altLang="en-US" b="1" dirty="0">
              <a:solidFill>
                <a:srgbClr val="0070C0"/>
              </a:solidFill>
            </a:endParaRPr>
          </a:p>
        </p:txBody>
      </p:sp>
      <p:sp>
        <p:nvSpPr>
          <p:cNvPr id="21" name="文本框 20"/>
          <p:cNvSpPr txBox="1"/>
          <p:nvPr>
            <p:custDataLst>
              <p:tags r:id="rId20"/>
            </p:custDataLst>
          </p:nvPr>
        </p:nvSpPr>
        <p:spPr>
          <a:xfrm>
            <a:off x="8890689" y="5127142"/>
            <a:ext cx="781050" cy="369332"/>
          </a:xfrm>
          <a:prstGeom prst="rect">
            <a:avLst/>
          </a:prstGeom>
          <a:noFill/>
        </p:spPr>
        <p:txBody>
          <a:bodyPr wrap="square">
            <a:spAutoFit/>
          </a:bodyPr>
          <a:lstStyle/>
          <a:p>
            <a:r>
              <a:rPr lang="en-US" altLang="zh-CN" sz="1800" b="1" dirty="0">
                <a:solidFill>
                  <a:srgbClr val="0070C0"/>
                </a:solidFill>
                <a:latin typeface="Times New Roman" panose="02020603050405020304" pitchFamily="18" charset="0"/>
                <a:cs typeface="Times New Roman" panose="02020603050405020304" pitchFamily="18" charset="0"/>
              </a:rPr>
              <a:t>40%</a:t>
            </a:r>
            <a:endParaRPr lang="zh-CN" altLang="en-US" b="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Lst>
  </p:timing>
</p:sld>
</file>

<file path=ppt/tags/tag1.xml><?xml version="1.0" encoding="utf-8"?>
<p:tagLst xmlns:p="http://schemas.openxmlformats.org/presentationml/2006/main">
  <p:tag name="AS_UNIQUEID" val="143"/>
</p:tagLst>
</file>

<file path=ppt/tags/tag10.xml><?xml version="1.0" encoding="utf-8"?>
<p:tagLst xmlns:p="http://schemas.openxmlformats.org/presentationml/2006/main">
  <p:tag name="AS_UNIQUEID" val="168"/>
</p:tagLst>
</file>

<file path=ppt/tags/tag100.xml><?xml version="1.0" encoding="utf-8"?>
<p:tagLst xmlns:p="http://schemas.openxmlformats.org/presentationml/2006/main">
  <p:tag name="AS_UNIQUEID" val="304"/>
</p:tagLst>
</file>

<file path=ppt/tags/tag101.xml><?xml version="1.0" encoding="utf-8"?>
<p:tagLst xmlns:p="http://schemas.openxmlformats.org/presentationml/2006/main">
  <p:tag name="AS_UNIQUEID" val="305"/>
</p:tagLst>
</file>

<file path=ppt/tags/tag102.xml><?xml version="1.0" encoding="utf-8"?>
<p:tagLst xmlns:p="http://schemas.openxmlformats.org/presentationml/2006/main">
  <p:tag name="AS_UNIQUEID" val="306"/>
</p:tagLst>
</file>

<file path=ppt/tags/tag103.xml><?xml version="1.0" encoding="utf-8"?>
<p:tagLst xmlns:p="http://schemas.openxmlformats.org/presentationml/2006/main">
  <p:tag name="AS_UNIQUEID" val="307"/>
</p:tagLst>
</file>

<file path=ppt/tags/tag104.xml><?xml version="1.0" encoding="utf-8"?>
<p:tagLst xmlns:p="http://schemas.openxmlformats.org/presentationml/2006/main">
  <p:tag name="AS_UNIQUEID" val="308"/>
</p:tagLst>
</file>

<file path=ppt/tags/tag105.xml><?xml version="1.0" encoding="utf-8"?>
<p:tagLst xmlns:p="http://schemas.openxmlformats.org/presentationml/2006/main">
  <p:tag name="AS_UNIQUEID" val="309"/>
</p:tagLst>
</file>

<file path=ppt/tags/tag106.xml><?xml version="1.0" encoding="utf-8"?>
<p:tagLst xmlns:p="http://schemas.openxmlformats.org/presentationml/2006/main">
  <p:tag name="AS_UNIQUEID" val="310"/>
</p:tagLst>
</file>

<file path=ppt/tags/tag107.xml><?xml version="1.0" encoding="utf-8"?>
<p:tagLst xmlns:p="http://schemas.openxmlformats.org/presentationml/2006/main">
  <p:tag name="AS_UNIQUEID" val="311"/>
</p:tagLst>
</file>

<file path=ppt/tags/tag108.xml><?xml version="1.0" encoding="utf-8"?>
<p:tagLst xmlns:p="http://schemas.openxmlformats.org/presentationml/2006/main">
  <p:tag name="AS_UNIQUEID" val="312"/>
</p:tagLst>
</file>

<file path=ppt/tags/tag109.xml><?xml version="1.0" encoding="utf-8"?>
<p:tagLst xmlns:p="http://schemas.openxmlformats.org/presentationml/2006/main">
  <p:tag name="AS_UNIQUEID" val="313"/>
</p:tagLst>
</file>

<file path=ppt/tags/tag11.xml><?xml version="1.0" encoding="utf-8"?>
<p:tagLst xmlns:p="http://schemas.openxmlformats.org/presentationml/2006/main">
  <p:tag name="AS_UNIQUEID" val="169"/>
</p:tagLst>
</file>

<file path=ppt/tags/tag110.xml><?xml version="1.0" encoding="utf-8"?>
<p:tagLst xmlns:p="http://schemas.openxmlformats.org/presentationml/2006/main">
  <p:tag name="AS_UNIQUEID" val="314"/>
</p:tagLst>
</file>

<file path=ppt/tags/tag111.xml><?xml version="1.0" encoding="utf-8"?>
<p:tagLst xmlns:p="http://schemas.openxmlformats.org/presentationml/2006/main">
  <p:tag name="AS_UNIQUEID" val="315"/>
</p:tagLst>
</file>

<file path=ppt/tags/tag112.xml><?xml version="1.0" encoding="utf-8"?>
<p:tagLst xmlns:p="http://schemas.openxmlformats.org/presentationml/2006/main">
  <p:tag name="AS_UNIQUEID" val="316"/>
</p:tagLst>
</file>

<file path=ppt/tags/tag113.xml><?xml version="1.0" encoding="utf-8"?>
<p:tagLst xmlns:p="http://schemas.openxmlformats.org/presentationml/2006/main">
  <p:tag name="AS_UNIQUEID" val="317"/>
</p:tagLst>
</file>

<file path=ppt/tags/tag114.xml><?xml version="1.0" encoding="utf-8"?>
<p:tagLst xmlns:p="http://schemas.openxmlformats.org/presentationml/2006/main">
  <p:tag name="AS_UNIQUEID" val="318"/>
</p:tagLst>
</file>

<file path=ppt/tags/tag115.xml><?xml version="1.0" encoding="utf-8"?>
<p:tagLst xmlns:p="http://schemas.openxmlformats.org/presentationml/2006/main">
  <p:tag name="AS_UNIQUEID" val="319"/>
</p:tagLst>
</file>

<file path=ppt/tags/tag116.xml><?xml version="1.0" encoding="utf-8"?>
<p:tagLst xmlns:p="http://schemas.openxmlformats.org/presentationml/2006/main">
  <p:tag name="AS_UNIQUEID" val="320"/>
</p:tagLst>
</file>

<file path=ppt/tags/tag117.xml><?xml version="1.0" encoding="utf-8"?>
<p:tagLst xmlns:p="http://schemas.openxmlformats.org/presentationml/2006/main">
  <p:tag name="AS_UNIQUEID" val="321"/>
</p:tagLst>
</file>

<file path=ppt/tags/tag118.xml><?xml version="1.0" encoding="utf-8"?>
<p:tagLst xmlns:p="http://schemas.openxmlformats.org/presentationml/2006/main">
  <p:tag name="AS_UNIQUEID" val="322"/>
</p:tagLst>
</file>

<file path=ppt/tags/tag119.xml><?xml version="1.0" encoding="utf-8"?>
<p:tagLst xmlns:p="http://schemas.openxmlformats.org/presentationml/2006/main">
  <p:tag name="AS_UNIQUEID" val="323"/>
</p:tagLst>
</file>

<file path=ppt/tags/tag12.xml><?xml version="1.0" encoding="utf-8"?>
<p:tagLst xmlns:p="http://schemas.openxmlformats.org/presentationml/2006/main">
  <p:tag name="AS_UNIQUEID" val="170"/>
</p:tagLst>
</file>

<file path=ppt/tags/tag120.xml><?xml version="1.0" encoding="utf-8"?>
<p:tagLst xmlns:p="http://schemas.openxmlformats.org/presentationml/2006/main">
  <p:tag name="AS_UNIQUEID" val="324"/>
</p:tagLst>
</file>

<file path=ppt/tags/tag121.xml><?xml version="1.0" encoding="utf-8"?>
<p:tagLst xmlns:p="http://schemas.openxmlformats.org/presentationml/2006/main">
  <p:tag name="AS_UNIQUEID" val="325"/>
</p:tagLst>
</file>

<file path=ppt/tags/tag122.xml><?xml version="1.0" encoding="utf-8"?>
<p:tagLst xmlns:p="http://schemas.openxmlformats.org/presentationml/2006/main">
  <p:tag name="AS_UNIQUEID" val="326"/>
</p:tagLst>
</file>

<file path=ppt/tags/tag123.xml><?xml version="1.0" encoding="utf-8"?>
<p:tagLst xmlns:p="http://schemas.openxmlformats.org/presentationml/2006/main">
  <p:tag name="AS_UNIQUEID" val="327"/>
</p:tagLst>
</file>

<file path=ppt/tags/tag124.xml><?xml version="1.0" encoding="utf-8"?>
<p:tagLst xmlns:p="http://schemas.openxmlformats.org/presentationml/2006/main">
  <p:tag name="AS_UNIQUEID" val="328"/>
</p:tagLst>
</file>

<file path=ppt/tags/tag125.xml><?xml version="1.0" encoding="utf-8"?>
<p:tagLst xmlns:p="http://schemas.openxmlformats.org/presentationml/2006/main">
  <p:tag name="AS_UNIQUEID" val="329"/>
</p:tagLst>
</file>

<file path=ppt/tags/tag126.xml><?xml version="1.0" encoding="utf-8"?>
<p:tagLst xmlns:p="http://schemas.openxmlformats.org/presentationml/2006/main">
  <p:tag name="AS_UNIQUEID" val="330"/>
</p:tagLst>
</file>

<file path=ppt/tags/tag127.xml><?xml version="1.0" encoding="utf-8"?>
<p:tagLst xmlns:p="http://schemas.openxmlformats.org/presentationml/2006/main">
  <p:tag name="AS_UNIQUEID" val="331"/>
</p:tagLst>
</file>

<file path=ppt/tags/tag128.xml><?xml version="1.0" encoding="utf-8"?>
<p:tagLst xmlns:p="http://schemas.openxmlformats.org/presentationml/2006/main">
  <p:tag name="AS_UNIQUEID" val="332"/>
</p:tagLst>
</file>

<file path=ppt/tags/tag129.xml><?xml version="1.0" encoding="utf-8"?>
<p:tagLst xmlns:p="http://schemas.openxmlformats.org/presentationml/2006/main">
  <p:tag name="AS_UNIQUEID" val="333"/>
</p:tagLst>
</file>

<file path=ppt/tags/tag13.xml><?xml version="1.0" encoding="utf-8"?>
<p:tagLst xmlns:p="http://schemas.openxmlformats.org/presentationml/2006/main">
  <p:tag name="AS_UNIQUEID" val="171"/>
</p:tagLst>
</file>

<file path=ppt/tags/tag130.xml><?xml version="1.0" encoding="utf-8"?>
<p:tagLst xmlns:p="http://schemas.openxmlformats.org/presentationml/2006/main">
  <p:tag name="AS_UNIQUEID" val="334"/>
</p:tagLst>
</file>

<file path=ppt/tags/tag131.xml><?xml version="1.0" encoding="utf-8"?>
<p:tagLst xmlns:p="http://schemas.openxmlformats.org/presentationml/2006/main">
  <p:tag name="AS_UNIQUEID" val="335"/>
</p:tagLst>
</file>

<file path=ppt/tags/tag132.xml><?xml version="1.0" encoding="utf-8"?>
<p:tagLst xmlns:p="http://schemas.openxmlformats.org/presentationml/2006/main">
  <p:tag name="AS_UNIQUEID" val="336"/>
</p:tagLst>
</file>

<file path=ppt/tags/tag133.xml><?xml version="1.0" encoding="utf-8"?>
<p:tagLst xmlns:p="http://schemas.openxmlformats.org/presentationml/2006/main">
  <p:tag name="AS_UNIQUEID" val="337"/>
</p:tagLst>
</file>

<file path=ppt/tags/tag134.xml><?xml version="1.0" encoding="utf-8"?>
<p:tagLst xmlns:p="http://schemas.openxmlformats.org/presentationml/2006/main">
  <p:tag name="AS_UNIQUEID" val="338"/>
</p:tagLst>
</file>

<file path=ppt/tags/tag135.xml><?xml version="1.0" encoding="utf-8"?>
<p:tagLst xmlns:p="http://schemas.openxmlformats.org/presentationml/2006/main">
  <p:tag name="AS_UNIQUEID" val="339"/>
</p:tagLst>
</file>

<file path=ppt/tags/tag136.xml><?xml version="1.0" encoding="utf-8"?>
<p:tagLst xmlns:p="http://schemas.openxmlformats.org/presentationml/2006/main">
  <p:tag name="AS_UNIQUEID" val="340"/>
</p:tagLst>
</file>

<file path=ppt/tags/tag137.xml><?xml version="1.0" encoding="utf-8"?>
<p:tagLst xmlns:p="http://schemas.openxmlformats.org/presentationml/2006/main">
  <p:tag name="AS_UNIQUEID" val="341"/>
</p:tagLst>
</file>

<file path=ppt/tags/tag138.xml><?xml version="1.0" encoding="utf-8"?>
<p:tagLst xmlns:p="http://schemas.openxmlformats.org/presentationml/2006/main">
  <p:tag name="AS_UNIQUEID" val="342"/>
</p:tagLst>
</file>

<file path=ppt/tags/tag139.xml><?xml version="1.0" encoding="utf-8"?>
<p:tagLst xmlns:p="http://schemas.openxmlformats.org/presentationml/2006/main">
  <p:tag name="AS_UNIQUEID" val="343"/>
</p:tagLst>
</file>

<file path=ppt/tags/tag14.xml><?xml version="1.0" encoding="utf-8"?>
<p:tagLst xmlns:p="http://schemas.openxmlformats.org/presentationml/2006/main">
  <p:tag name="AS_UNIQUEID" val="172"/>
</p:tagLst>
</file>

<file path=ppt/tags/tag140.xml><?xml version="1.0" encoding="utf-8"?>
<p:tagLst xmlns:p="http://schemas.openxmlformats.org/presentationml/2006/main">
  <p:tag name="AS_UNIQUEID" val="344"/>
</p:tagLst>
</file>

<file path=ppt/tags/tag141.xml><?xml version="1.0" encoding="utf-8"?>
<p:tagLst xmlns:p="http://schemas.openxmlformats.org/presentationml/2006/main">
  <p:tag name="AS_UNIQUEID" val="345"/>
</p:tagLst>
</file>

<file path=ppt/tags/tag142.xml><?xml version="1.0" encoding="utf-8"?>
<p:tagLst xmlns:p="http://schemas.openxmlformats.org/presentationml/2006/main">
  <p:tag name="AS_UNIQUEID" val="346"/>
</p:tagLst>
</file>

<file path=ppt/tags/tag143.xml><?xml version="1.0" encoding="utf-8"?>
<p:tagLst xmlns:p="http://schemas.openxmlformats.org/presentationml/2006/main">
  <p:tag name="AS_UNIQUEID" val="347"/>
</p:tagLst>
</file>

<file path=ppt/tags/tag144.xml><?xml version="1.0" encoding="utf-8"?>
<p:tagLst xmlns:p="http://schemas.openxmlformats.org/presentationml/2006/main">
  <p:tag name="AS_UNIQUEID" val="348"/>
</p:tagLst>
</file>

<file path=ppt/tags/tag145.xml><?xml version="1.0" encoding="utf-8"?>
<p:tagLst xmlns:p="http://schemas.openxmlformats.org/presentationml/2006/main">
  <p:tag name="AS_UNIQUEID" val="349"/>
</p:tagLst>
</file>

<file path=ppt/tags/tag146.xml><?xml version="1.0" encoding="utf-8"?>
<p:tagLst xmlns:p="http://schemas.openxmlformats.org/presentationml/2006/main">
  <p:tag name="AS_UNIQUEID" val="350"/>
</p:tagLst>
</file>

<file path=ppt/tags/tag147.xml><?xml version="1.0" encoding="utf-8"?>
<p:tagLst xmlns:p="http://schemas.openxmlformats.org/presentationml/2006/main">
  <p:tag name="AS_UNIQUEID" val="351"/>
</p:tagLst>
</file>

<file path=ppt/tags/tag148.xml><?xml version="1.0" encoding="utf-8"?>
<p:tagLst xmlns:p="http://schemas.openxmlformats.org/presentationml/2006/main">
  <p:tag name="AS_UNIQUEID" val="352"/>
</p:tagLst>
</file>

<file path=ppt/tags/tag149.xml><?xml version="1.0" encoding="utf-8"?>
<p:tagLst xmlns:p="http://schemas.openxmlformats.org/presentationml/2006/main">
  <p:tag name="AS_UNIQUEID" val="353"/>
</p:tagLst>
</file>

<file path=ppt/tags/tag15.xml><?xml version="1.0" encoding="utf-8"?>
<p:tagLst xmlns:p="http://schemas.openxmlformats.org/presentationml/2006/main">
  <p:tag name="AS_UNIQUEID" val="173"/>
</p:tagLst>
</file>

<file path=ppt/tags/tag150.xml><?xml version="1.0" encoding="utf-8"?>
<p:tagLst xmlns:p="http://schemas.openxmlformats.org/presentationml/2006/main">
  <p:tag name="AS_UNIQUEID" val="354"/>
</p:tagLst>
</file>

<file path=ppt/tags/tag151.xml><?xml version="1.0" encoding="utf-8"?>
<p:tagLst xmlns:p="http://schemas.openxmlformats.org/presentationml/2006/main">
  <p:tag name="AS_UNIQUEID" val="355"/>
</p:tagLst>
</file>

<file path=ppt/tags/tag152.xml><?xml version="1.0" encoding="utf-8"?>
<p:tagLst xmlns:p="http://schemas.openxmlformats.org/presentationml/2006/main">
  <p:tag name="AS_UNIQUEID" val="356"/>
</p:tagLst>
</file>

<file path=ppt/tags/tag153.xml><?xml version="1.0" encoding="utf-8"?>
<p:tagLst xmlns:p="http://schemas.openxmlformats.org/presentationml/2006/main">
  <p:tag name="AS_UNIQUEID" val="357"/>
</p:tagLst>
</file>

<file path=ppt/tags/tag154.xml><?xml version="1.0" encoding="utf-8"?>
<p:tagLst xmlns:p="http://schemas.openxmlformats.org/presentationml/2006/main">
  <p:tag name="AS_UNIQUEID" val="359"/>
</p:tagLst>
</file>

<file path=ppt/tags/tag155.xml><?xml version="1.0" encoding="utf-8"?>
<p:tagLst xmlns:p="http://schemas.openxmlformats.org/presentationml/2006/main">
  <p:tag name="AS_UNIQUEID" val="360"/>
</p:tagLst>
</file>

<file path=ppt/tags/tag156.xml><?xml version="1.0" encoding="utf-8"?>
<p:tagLst xmlns:p="http://schemas.openxmlformats.org/presentationml/2006/main">
  <p:tag name="AS_UNIQUEID" val="361"/>
</p:tagLst>
</file>

<file path=ppt/tags/tag157.xml><?xml version="1.0" encoding="utf-8"?>
<p:tagLst xmlns:p="http://schemas.openxmlformats.org/presentationml/2006/main">
  <p:tag name="AS_UNIQUEID" val="362"/>
</p:tagLst>
</file>

<file path=ppt/tags/tag158.xml><?xml version="1.0" encoding="utf-8"?>
<p:tagLst xmlns:p="http://schemas.openxmlformats.org/presentationml/2006/main">
  <p:tag name="AS_UNIQUEID" val="364"/>
</p:tagLst>
</file>

<file path=ppt/tags/tag159.xml><?xml version="1.0" encoding="utf-8"?>
<p:tagLst xmlns:p="http://schemas.openxmlformats.org/presentationml/2006/main">
  <p:tag name="AS_UNIQUEID" val="282"/>
</p:tagLst>
</file>

<file path=ppt/tags/tag16.xml><?xml version="1.0" encoding="utf-8"?>
<p:tagLst xmlns:p="http://schemas.openxmlformats.org/presentationml/2006/main">
  <p:tag name="AS_UNIQUEID" val="174"/>
</p:tagLst>
</file>

<file path=ppt/tags/tag160.xml><?xml version="1.0" encoding="utf-8"?>
<p:tagLst xmlns:p="http://schemas.openxmlformats.org/presentationml/2006/main">
  <p:tag name="AS_UNIQUEID" val="283"/>
</p:tagLst>
</file>

<file path=ppt/tags/tag161.xml><?xml version="1.0" encoding="utf-8"?>
<p:tagLst xmlns:p="http://schemas.openxmlformats.org/presentationml/2006/main">
  <p:tag name="AS_UNIQUEID" val="284"/>
</p:tagLst>
</file>

<file path=ppt/tags/tag162.xml><?xml version="1.0" encoding="utf-8"?>
<p:tagLst xmlns:p="http://schemas.openxmlformats.org/presentationml/2006/main">
  <p:tag name="AS_UNIQUEID" val="285"/>
</p:tagLst>
</file>

<file path=ppt/tags/tag163.xml><?xml version="1.0" encoding="utf-8"?>
<p:tagLst xmlns:p="http://schemas.openxmlformats.org/presentationml/2006/main">
  <p:tag name="AS_UNIQUEID" val="286"/>
</p:tagLst>
</file>

<file path=ppt/tags/tag164.xml><?xml version="1.0" encoding="utf-8"?>
<p:tagLst xmlns:p="http://schemas.openxmlformats.org/presentationml/2006/main">
  <p:tag name="AS_UNIQUEID" val="287"/>
</p:tagLst>
</file>

<file path=ppt/tags/tag165.xml><?xml version="1.0" encoding="utf-8"?>
<p:tagLst xmlns:p="http://schemas.openxmlformats.org/presentationml/2006/main">
  <p:tag name="AS_UNIQUEID" val="288"/>
</p:tagLst>
</file>

<file path=ppt/tags/tag166.xml><?xml version="1.0" encoding="utf-8"?>
<p:tagLst xmlns:p="http://schemas.openxmlformats.org/presentationml/2006/main">
  <p:tag name="AS_UNIQUEID" val="429"/>
</p:tagLst>
</file>

<file path=ppt/tags/tag167.xml><?xml version="1.0" encoding="utf-8"?>
<p:tagLst xmlns:p="http://schemas.openxmlformats.org/presentationml/2006/main">
  <p:tag name="AS_UNIQUEID" val="430"/>
</p:tagLst>
</file>

<file path=ppt/tags/tag168.xml><?xml version="1.0" encoding="utf-8"?>
<p:tagLst xmlns:p="http://schemas.openxmlformats.org/presentationml/2006/main">
  <p:tag name="AS_UNIQUEID" val="431"/>
</p:tagLst>
</file>

<file path=ppt/tags/tag169.xml><?xml version="1.0" encoding="utf-8"?>
<p:tagLst xmlns:p="http://schemas.openxmlformats.org/presentationml/2006/main">
  <p:tag name="AS_UNIQUEID" val="432"/>
</p:tagLst>
</file>

<file path=ppt/tags/tag17.xml><?xml version="1.0" encoding="utf-8"?>
<p:tagLst xmlns:p="http://schemas.openxmlformats.org/presentationml/2006/main">
  <p:tag name="AS_UNIQUEID" val="153"/>
</p:tagLst>
</file>

<file path=ppt/tags/tag170.xml><?xml version="1.0" encoding="utf-8"?>
<p:tagLst xmlns:p="http://schemas.openxmlformats.org/presentationml/2006/main">
  <p:tag name="AS_UNIQUEID" val="433"/>
</p:tagLst>
</file>

<file path=ppt/tags/tag171.xml><?xml version="1.0" encoding="utf-8"?>
<p:tagLst xmlns:p="http://schemas.openxmlformats.org/presentationml/2006/main">
  <p:tag name="AS_UNIQUEID" val="434"/>
</p:tagLst>
</file>

<file path=ppt/tags/tag172.xml><?xml version="1.0" encoding="utf-8"?>
<p:tagLst xmlns:p="http://schemas.openxmlformats.org/presentationml/2006/main">
  <p:tag name="AS_UNIQUEID" val="435"/>
</p:tagLst>
</file>

<file path=ppt/tags/tag173.xml><?xml version="1.0" encoding="utf-8"?>
<p:tagLst xmlns:p="http://schemas.openxmlformats.org/presentationml/2006/main">
  <p:tag name="AS_UNIQUEID" val="436"/>
</p:tagLst>
</file>

<file path=ppt/tags/tag174.xml><?xml version="1.0" encoding="utf-8"?>
<p:tagLst xmlns:p="http://schemas.openxmlformats.org/presentationml/2006/main">
  <p:tag name="AS_UNIQUEID" val="437"/>
</p:tagLst>
</file>

<file path=ppt/tags/tag175.xml><?xml version="1.0" encoding="utf-8"?>
<p:tagLst xmlns:p="http://schemas.openxmlformats.org/presentationml/2006/main">
  <p:tag name="AS_UNIQUEID" val="438"/>
</p:tagLst>
</file>

<file path=ppt/tags/tag176.xml><?xml version="1.0" encoding="utf-8"?>
<p:tagLst xmlns:p="http://schemas.openxmlformats.org/presentationml/2006/main">
  <p:tag name="AS_UNIQUEID" val="439"/>
</p:tagLst>
</file>

<file path=ppt/tags/tag177.xml><?xml version="1.0" encoding="utf-8"?>
<p:tagLst xmlns:p="http://schemas.openxmlformats.org/presentationml/2006/main">
  <p:tag name="AS_UNIQUEID" val="440"/>
</p:tagLst>
</file>

<file path=ppt/tags/tag178.xml><?xml version="1.0" encoding="utf-8"?>
<p:tagLst xmlns:p="http://schemas.openxmlformats.org/presentationml/2006/main">
  <p:tag name="AS_UNIQUEID" val="441"/>
</p:tagLst>
</file>

<file path=ppt/tags/tag179.xml><?xml version="1.0" encoding="utf-8"?>
<p:tagLst xmlns:p="http://schemas.openxmlformats.org/presentationml/2006/main">
  <p:tag name="AS_UNIQUEID" val="442"/>
</p:tagLst>
</file>

<file path=ppt/tags/tag18.xml><?xml version="1.0" encoding="utf-8"?>
<p:tagLst xmlns:p="http://schemas.openxmlformats.org/presentationml/2006/main">
  <p:tag name="AS_UNIQUEID" val="154"/>
</p:tagLst>
</file>

<file path=ppt/tags/tag180.xml><?xml version="1.0" encoding="utf-8"?>
<p:tagLst xmlns:p="http://schemas.openxmlformats.org/presentationml/2006/main">
  <p:tag name="AS_UNIQUEID" val="443"/>
</p:tagLst>
</file>

<file path=ppt/tags/tag181.xml><?xml version="1.0" encoding="utf-8"?>
<p:tagLst xmlns:p="http://schemas.openxmlformats.org/presentationml/2006/main">
  <p:tag name="AS_UNIQUEID" val="444"/>
</p:tagLst>
</file>

<file path=ppt/tags/tag182.xml><?xml version="1.0" encoding="utf-8"?>
<p:tagLst xmlns:p="http://schemas.openxmlformats.org/presentationml/2006/main">
  <p:tag name="AS_UNIQUEID" val="445"/>
</p:tagLst>
</file>

<file path=ppt/tags/tag183.xml><?xml version="1.0" encoding="utf-8"?>
<p:tagLst xmlns:p="http://schemas.openxmlformats.org/presentationml/2006/main">
  <p:tag name="AS_UNIQUEID" val="446"/>
</p:tagLst>
</file>

<file path=ppt/tags/tag184.xml><?xml version="1.0" encoding="utf-8"?>
<p:tagLst xmlns:p="http://schemas.openxmlformats.org/presentationml/2006/main">
  <p:tag name="AS_UNIQUEID" val="447"/>
</p:tagLst>
</file>

<file path=ppt/tags/tag185.xml><?xml version="1.0" encoding="utf-8"?>
<p:tagLst xmlns:p="http://schemas.openxmlformats.org/presentationml/2006/main">
  <p:tag name="AS_UNIQUEID" val="469"/>
</p:tagLst>
</file>

<file path=ppt/tags/tag186.xml><?xml version="1.0" encoding="utf-8"?>
<p:tagLst xmlns:p="http://schemas.openxmlformats.org/presentationml/2006/main">
  <p:tag name="AS_UNIQUEID" val="470"/>
</p:tagLst>
</file>

<file path=ppt/tags/tag187.xml><?xml version="1.0" encoding="utf-8"?>
<p:tagLst xmlns:p="http://schemas.openxmlformats.org/presentationml/2006/main">
  <p:tag name="AS_UNIQUEID" val="471"/>
</p:tagLst>
</file>

<file path=ppt/tags/tag188.xml><?xml version="1.0" encoding="utf-8"?>
<p:tagLst xmlns:p="http://schemas.openxmlformats.org/presentationml/2006/main">
  <p:tag name="AS_UNIQUEID" val="472"/>
</p:tagLst>
</file>

<file path=ppt/tags/tag189.xml><?xml version="1.0" encoding="utf-8"?>
<p:tagLst xmlns:p="http://schemas.openxmlformats.org/presentationml/2006/main">
  <p:tag name="AS_UNIQUEID" val="473"/>
</p:tagLst>
</file>

<file path=ppt/tags/tag19.xml><?xml version="1.0" encoding="utf-8"?>
<p:tagLst xmlns:p="http://schemas.openxmlformats.org/presentationml/2006/main">
  <p:tag name="AS_UNIQUEID" val="155"/>
</p:tagLst>
</file>

<file path=ppt/tags/tag190.xml><?xml version="1.0" encoding="utf-8"?>
<p:tagLst xmlns:p="http://schemas.openxmlformats.org/presentationml/2006/main">
  <p:tag name="AS_UNIQUEID" val="474"/>
</p:tagLst>
</file>

<file path=ppt/tags/tag191.xml><?xml version="1.0" encoding="utf-8"?>
<p:tagLst xmlns:p="http://schemas.openxmlformats.org/presentationml/2006/main">
  <p:tag name="AS_UNIQUEID" val="475"/>
</p:tagLst>
</file>

<file path=ppt/tags/tag192.xml><?xml version="1.0" encoding="utf-8"?>
<p:tagLst xmlns:p="http://schemas.openxmlformats.org/presentationml/2006/main">
  <p:tag name="AS_UNIQUEID" val="476"/>
</p:tagLst>
</file>

<file path=ppt/tags/tag193.xml><?xml version="1.0" encoding="utf-8"?>
<p:tagLst xmlns:p="http://schemas.openxmlformats.org/presentationml/2006/main">
  <p:tag name="AS_UNIQUEID" val="477"/>
</p:tagLst>
</file>

<file path=ppt/tags/tag194.xml><?xml version="1.0" encoding="utf-8"?>
<p:tagLst xmlns:p="http://schemas.openxmlformats.org/presentationml/2006/main">
  <p:tag name="AS_UNIQUEID" val="478"/>
</p:tagLst>
</file>

<file path=ppt/tags/tag195.xml><?xml version="1.0" encoding="utf-8"?>
<p:tagLst xmlns:p="http://schemas.openxmlformats.org/presentationml/2006/main">
  <p:tag name="AS_UNIQUEID" val="479"/>
</p:tagLst>
</file>

<file path=ppt/tags/tag196.xml><?xml version="1.0" encoding="utf-8"?>
<p:tagLst xmlns:p="http://schemas.openxmlformats.org/presentationml/2006/main">
  <p:tag name="AS_UNIQUEID" val="480"/>
</p:tagLst>
</file>

<file path=ppt/tags/tag197.xml><?xml version="1.0" encoding="utf-8"?>
<p:tagLst xmlns:p="http://schemas.openxmlformats.org/presentationml/2006/main">
  <p:tag name="AS_UNIQUEID" val="481"/>
</p:tagLst>
</file>

<file path=ppt/tags/tag198.xml><?xml version="1.0" encoding="utf-8"?>
<p:tagLst xmlns:p="http://schemas.openxmlformats.org/presentationml/2006/main">
  <p:tag name="AS_UNIQUEID" val="482"/>
</p:tagLst>
</file>

<file path=ppt/tags/tag199.xml><?xml version="1.0" encoding="utf-8"?>
<p:tagLst xmlns:p="http://schemas.openxmlformats.org/presentationml/2006/main">
  <p:tag name="AS_UNIQUEID" val="483"/>
</p:tagLst>
</file>

<file path=ppt/tags/tag2.xml><?xml version="1.0" encoding="utf-8"?>
<p:tagLst xmlns:p="http://schemas.openxmlformats.org/presentationml/2006/main">
  <p:tag name="AS_UNIQUEID" val="144"/>
</p:tagLst>
</file>

<file path=ppt/tags/tag20.xml><?xml version="1.0" encoding="utf-8"?>
<p:tagLst xmlns:p="http://schemas.openxmlformats.org/presentationml/2006/main">
  <p:tag name="AS_UNIQUEID" val="187"/>
</p:tagLst>
</file>

<file path=ppt/tags/tag200.xml><?xml version="1.0" encoding="utf-8"?>
<p:tagLst xmlns:p="http://schemas.openxmlformats.org/presentationml/2006/main">
  <p:tag name="AS_UNIQUEID" val="484"/>
</p:tagLst>
</file>

<file path=ppt/tags/tag201.xml><?xml version="1.0" encoding="utf-8"?>
<p:tagLst xmlns:p="http://schemas.openxmlformats.org/presentationml/2006/main">
  <p:tag name="AS_UNIQUEID" val="485"/>
</p:tagLst>
</file>

<file path=ppt/tags/tag202.xml><?xml version="1.0" encoding="utf-8"?>
<p:tagLst xmlns:p="http://schemas.openxmlformats.org/presentationml/2006/main">
  <p:tag name="AS_UNIQUEID" val="486"/>
</p:tagLst>
</file>

<file path=ppt/tags/tag203.xml><?xml version="1.0" encoding="utf-8"?>
<p:tagLst xmlns:p="http://schemas.openxmlformats.org/presentationml/2006/main">
  <p:tag name="AS_UNIQUEID" val="487"/>
</p:tagLst>
</file>

<file path=ppt/tags/tag204.xml><?xml version="1.0" encoding="utf-8"?>
<p:tagLst xmlns:p="http://schemas.openxmlformats.org/presentationml/2006/main">
  <p:tag name="AS_UNIQUEID" val="488"/>
</p:tagLst>
</file>

<file path=ppt/tags/tag205.xml><?xml version="1.0" encoding="utf-8"?>
<p:tagLst xmlns:p="http://schemas.openxmlformats.org/presentationml/2006/main">
  <p:tag name="AS_UNIQUEID" val="489"/>
</p:tagLst>
</file>

<file path=ppt/tags/tag206.xml><?xml version="1.0" encoding="utf-8"?>
<p:tagLst xmlns:p="http://schemas.openxmlformats.org/presentationml/2006/main">
  <p:tag name="AS_UNIQUEID" val="529"/>
</p:tagLst>
</file>

<file path=ppt/tags/tag207.xml><?xml version="1.0" encoding="utf-8"?>
<p:tagLst xmlns:p="http://schemas.openxmlformats.org/presentationml/2006/main">
  <p:tag name="AS_UNIQUEID" val="530"/>
</p:tagLst>
</file>

<file path=ppt/tags/tag208.xml><?xml version="1.0" encoding="utf-8"?>
<p:tagLst xmlns:p="http://schemas.openxmlformats.org/presentationml/2006/main">
  <p:tag name="AS_UNIQUEID" val="531"/>
</p:tagLst>
</file>

<file path=ppt/tags/tag209.xml><?xml version="1.0" encoding="utf-8"?>
<p:tagLst xmlns:p="http://schemas.openxmlformats.org/presentationml/2006/main">
  <p:tag name="AS_UNIQUEID" val="532"/>
</p:tagLst>
</file>

<file path=ppt/tags/tag21.xml><?xml version="1.0" encoding="utf-8"?>
<p:tagLst xmlns:p="http://schemas.openxmlformats.org/presentationml/2006/main">
  <p:tag name="AS_UNIQUEID" val="188"/>
</p:tagLst>
</file>

<file path=ppt/tags/tag210.xml><?xml version="1.0" encoding="utf-8"?>
<p:tagLst xmlns:p="http://schemas.openxmlformats.org/presentationml/2006/main">
  <p:tag name="AS_UNIQUEID" val="533"/>
</p:tagLst>
</file>

<file path=ppt/tags/tag211.xml><?xml version="1.0" encoding="utf-8"?>
<p:tagLst xmlns:p="http://schemas.openxmlformats.org/presentationml/2006/main">
  <p:tag name="AS_UNIQUEID" val="138"/>
</p:tagLst>
</file>

<file path=ppt/tags/tag212.xml><?xml version="1.0" encoding="utf-8"?>
<p:tagLst xmlns:p="http://schemas.openxmlformats.org/presentationml/2006/main">
  <p:tag name="AS_UNIQUEID" val="534"/>
</p:tagLst>
</file>

<file path=ppt/tags/tag213.xml><?xml version="1.0" encoding="utf-8"?>
<p:tagLst xmlns:p="http://schemas.openxmlformats.org/presentationml/2006/main">
  <p:tag name="AS_UNIQUEID" val="535"/>
</p:tagLst>
</file>

<file path=ppt/tags/tag214.xml><?xml version="1.0" encoding="utf-8"?>
<p:tagLst xmlns:p="http://schemas.openxmlformats.org/presentationml/2006/main">
  <p:tag name="AS_UNIQUEID" val="536"/>
</p:tagLst>
</file>

<file path=ppt/tags/tag215.xml><?xml version="1.0" encoding="utf-8"?>
<p:tagLst xmlns:p="http://schemas.openxmlformats.org/presentationml/2006/main">
  <p:tag name="AS_UNIQUEID" val="537"/>
</p:tagLst>
</file>

<file path=ppt/tags/tag216.xml><?xml version="1.0" encoding="utf-8"?>
<p:tagLst xmlns:p="http://schemas.openxmlformats.org/presentationml/2006/main">
  <p:tag name="AS_UNIQUEID" val="538"/>
</p:tagLst>
</file>

<file path=ppt/tags/tag217.xml><?xml version="1.0" encoding="utf-8"?>
<p:tagLst xmlns:p="http://schemas.openxmlformats.org/presentationml/2006/main">
  <p:tag name="AS_UNIQUEID" val="539"/>
</p:tagLst>
</file>

<file path=ppt/tags/tag218.xml><?xml version="1.0" encoding="utf-8"?>
<p:tagLst xmlns:p="http://schemas.openxmlformats.org/presentationml/2006/main">
  <p:tag name="AS_UNIQUEID" val="540"/>
</p:tagLst>
</file>

<file path=ppt/tags/tag219.xml><?xml version="1.0" encoding="utf-8"?>
<p:tagLst xmlns:p="http://schemas.openxmlformats.org/presentationml/2006/main">
  <p:tag name="AS_UNIQUEID" val="541"/>
</p:tagLst>
</file>

<file path=ppt/tags/tag22.xml><?xml version="1.0" encoding="utf-8"?>
<p:tagLst xmlns:p="http://schemas.openxmlformats.org/presentationml/2006/main">
  <p:tag name="AS_UNIQUEID" val="189"/>
</p:tagLst>
</file>

<file path=ppt/tags/tag220.xml><?xml version="1.0" encoding="utf-8"?>
<p:tagLst xmlns:p="http://schemas.openxmlformats.org/presentationml/2006/main">
  <p:tag name="AS_UNIQUEID" val="542"/>
</p:tagLst>
</file>

<file path=ppt/tags/tag221.xml><?xml version="1.0" encoding="utf-8"?>
<p:tagLst xmlns:p="http://schemas.openxmlformats.org/presentationml/2006/main">
  <p:tag name="AS_UNIQUEID" val="543"/>
</p:tagLst>
</file>

<file path=ppt/tags/tag222.xml><?xml version="1.0" encoding="utf-8"?>
<p:tagLst xmlns:p="http://schemas.openxmlformats.org/presentationml/2006/main">
  <p:tag name="AS_UNIQUEID" val="544"/>
</p:tagLst>
</file>

<file path=ppt/tags/tag223.xml><?xml version="1.0" encoding="utf-8"?>
<p:tagLst xmlns:p="http://schemas.openxmlformats.org/presentationml/2006/main">
  <p:tag name="AS_UNIQUEID" val="545"/>
</p:tagLst>
</file>

<file path=ppt/tags/tag224.xml><?xml version="1.0" encoding="utf-8"?>
<p:tagLst xmlns:p="http://schemas.openxmlformats.org/presentationml/2006/main">
  <p:tag name="AS_UNIQUEID" val="546"/>
</p:tagLst>
</file>

<file path=ppt/tags/tag225.xml><?xml version="1.0" encoding="utf-8"?>
<p:tagLst xmlns:p="http://schemas.openxmlformats.org/presentationml/2006/main">
  <p:tag name="AS_UNIQUEID" val="547"/>
</p:tagLst>
</file>

<file path=ppt/tags/tag226.xml><?xml version="1.0" encoding="utf-8"?>
<p:tagLst xmlns:p="http://schemas.openxmlformats.org/presentationml/2006/main">
  <p:tag name="AS_UNIQUEID" val="548"/>
</p:tagLst>
</file>

<file path=ppt/tags/tag227.xml><?xml version="1.0" encoding="utf-8"?>
<p:tagLst xmlns:p="http://schemas.openxmlformats.org/presentationml/2006/main">
  <p:tag name="AS_UNIQUEID" val="549"/>
</p:tagLst>
</file>

<file path=ppt/tags/tag228.xml><?xml version="1.0" encoding="utf-8"?>
<p:tagLst xmlns:p="http://schemas.openxmlformats.org/presentationml/2006/main">
  <p:tag name="AS_UNIQUEID" val="550"/>
</p:tagLst>
</file>

<file path=ppt/tags/tag229.xml><?xml version="1.0" encoding="utf-8"?>
<p:tagLst xmlns:p="http://schemas.openxmlformats.org/presentationml/2006/main">
  <p:tag name="AS_UNIQUEID" val="551"/>
</p:tagLst>
</file>

<file path=ppt/tags/tag23.xml><?xml version="1.0" encoding="utf-8"?>
<p:tagLst xmlns:p="http://schemas.openxmlformats.org/presentationml/2006/main">
  <p:tag name="AS_UNIQUEID" val="190"/>
</p:tagLst>
</file>

<file path=ppt/tags/tag230.xml><?xml version="1.0" encoding="utf-8"?>
<p:tagLst xmlns:p="http://schemas.openxmlformats.org/presentationml/2006/main">
  <p:tag name="AS_UNIQUEID" val="552"/>
</p:tagLst>
</file>

<file path=ppt/tags/tag231.xml><?xml version="1.0" encoding="utf-8"?>
<p:tagLst xmlns:p="http://schemas.openxmlformats.org/presentationml/2006/main">
  <p:tag name="AS_UNIQUEID" val="553"/>
</p:tagLst>
</file>

<file path=ppt/tags/tag232.xml><?xml version="1.0" encoding="utf-8"?>
<p:tagLst xmlns:p="http://schemas.openxmlformats.org/presentationml/2006/main">
  <p:tag name="AS_UNIQUEID" val="554"/>
</p:tagLst>
</file>

<file path=ppt/tags/tag233.xml><?xml version="1.0" encoding="utf-8"?>
<p:tagLst xmlns:p="http://schemas.openxmlformats.org/presentationml/2006/main">
  <p:tag name="AS_UNIQUEID" val="555"/>
</p:tagLst>
</file>

<file path=ppt/tags/tag234.xml><?xml version="1.0" encoding="utf-8"?>
<p:tagLst xmlns:p="http://schemas.openxmlformats.org/presentationml/2006/main">
  <p:tag name="AS_UNIQUEID" val="556"/>
</p:tagLst>
</file>

<file path=ppt/tags/tag235.xml><?xml version="1.0" encoding="utf-8"?>
<p:tagLst xmlns:p="http://schemas.openxmlformats.org/presentationml/2006/main">
  <p:tag name="AS_UNIQUEID" val="525"/>
</p:tagLst>
</file>

<file path=ppt/tags/tag236.xml><?xml version="1.0" encoding="utf-8"?>
<p:tagLst xmlns:p="http://schemas.openxmlformats.org/presentationml/2006/main">
  <p:tag name="AS_UNIQUEID" val="526"/>
</p:tagLst>
</file>

<file path=ppt/tags/tag237.xml><?xml version="1.0" encoding="utf-8"?>
<p:tagLst xmlns:p="http://schemas.openxmlformats.org/presentationml/2006/main">
  <p:tag name="AS_UNIQUEID" val="527"/>
</p:tagLst>
</file>

<file path=ppt/tags/tag238.xml><?xml version="1.0" encoding="utf-8"?>
<p:tagLst xmlns:p="http://schemas.openxmlformats.org/presentationml/2006/main">
  <p:tag name="AS_UNIQUEID" val="562"/>
</p:tagLst>
</file>

<file path=ppt/tags/tag239.xml><?xml version="1.0" encoding="utf-8"?>
<p:tagLst xmlns:p="http://schemas.openxmlformats.org/presentationml/2006/main">
  <p:tag name="AS_UNIQUEID" val="563"/>
</p:tagLst>
</file>

<file path=ppt/tags/tag24.xml><?xml version="1.0" encoding="utf-8"?>
<p:tagLst xmlns:p="http://schemas.openxmlformats.org/presentationml/2006/main">
  <p:tag name="AS_UNIQUEID" val="191"/>
</p:tagLst>
</file>

<file path=ppt/tags/tag240.xml><?xml version="1.0" encoding="utf-8"?>
<p:tagLst xmlns:p="http://schemas.openxmlformats.org/presentationml/2006/main">
  <p:tag name="AS_UNIQUEID" val="564"/>
</p:tagLst>
</file>

<file path=ppt/tags/tag241.xml><?xml version="1.0" encoding="utf-8"?>
<p:tagLst xmlns:p="http://schemas.openxmlformats.org/presentationml/2006/main">
  <p:tag name="AS_UNIQUEID" val="565"/>
</p:tagLst>
</file>

<file path=ppt/tags/tag242.xml><?xml version="1.0" encoding="utf-8"?>
<p:tagLst xmlns:p="http://schemas.openxmlformats.org/presentationml/2006/main">
  <p:tag name="AS_UNIQUEID" val="566"/>
</p:tagLst>
</file>

<file path=ppt/tags/tag243.xml><?xml version="1.0" encoding="utf-8"?>
<p:tagLst xmlns:p="http://schemas.openxmlformats.org/presentationml/2006/main">
  <p:tag name="AS_UNIQUEID" val="567"/>
</p:tagLst>
</file>

<file path=ppt/tags/tag244.xml><?xml version="1.0" encoding="utf-8"?>
<p:tagLst xmlns:p="http://schemas.openxmlformats.org/presentationml/2006/main">
  <p:tag name="AS_UNIQUEID" val="568"/>
</p:tagLst>
</file>

<file path=ppt/tags/tag245.xml><?xml version="1.0" encoding="utf-8"?>
<p:tagLst xmlns:p="http://schemas.openxmlformats.org/presentationml/2006/main">
  <p:tag name="AS_UNIQUEID" val="569"/>
</p:tagLst>
</file>

<file path=ppt/tags/tag246.xml><?xml version="1.0" encoding="utf-8"?>
<p:tagLst xmlns:p="http://schemas.openxmlformats.org/presentationml/2006/main">
  <p:tag name="AS_UNIQUEID" val="570"/>
</p:tagLst>
</file>

<file path=ppt/tags/tag247.xml><?xml version="1.0" encoding="utf-8"?>
<p:tagLst xmlns:p="http://schemas.openxmlformats.org/presentationml/2006/main">
  <p:tag name="AS_UNIQUEID" val="571"/>
</p:tagLst>
</file>

<file path=ppt/tags/tag248.xml><?xml version="1.0" encoding="utf-8"?>
<p:tagLst xmlns:p="http://schemas.openxmlformats.org/presentationml/2006/main">
  <p:tag name="AS_UNIQUEID" val="572"/>
</p:tagLst>
</file>

<file path=ppt/tags/tag249.xml><?xml version="1.0" encoding="utf-8"?>
<p:tagLst xmlns:p="http://schemas.openxmlformats.org/presentationml/2006/main">
  <p:tag name="AS_UNIQUEID" val="573"/>
</p:tagLst>
</file>

<file path=ppt/tags/tag25.xml><?xml version="1.0" encoding="utf-8"?>
<p:tagLst xmlns:p="http://schemas.openxmlformats.org/presentationml/2006/main">
  <p:tag name="AS_UNIQUEID" val="192"/>
</p:tagLst>
</file>

<file path=ppt/tags/tag250.xml><?xml version="1.0" encoding="utf-8"?>
<p:tagLst xmlns:p="http://schemas.openxmlformats.org/presentationml/2006/main">
  <p:tag name="AS_UNIQUEID" val="574"/>
</p:tagLst>
</file>

<file path=ppt/tags/tag251.xml><?xml version="1.0" encoding="utf-8"?>
<p:tagLst xmlns:p="http://schemas.openxmlformats.org/presentationml/2006/main">
  <p:tag name="AS_UNIQUEID" val="575"/>
</p:tagLst>
</file>

<file path=ppt/tags/tag252.xml><?xml version="1.0" encoding="utf-8"?>
<p:tagLst xmlns:p="http://schemas.openxmlformats.org/presentationml/2006/main">
  <p:tag name="AS_UNIQUEID" val="576"/>
</p:tagLst>
</file>

<file path=ppt/tags/tag253.xml><?xml version="1.0" encoding="utf-8"?>
<p:tagLst xmlns:p="http://schemas.openxmlformats.org/presentationml/2006/main">
  <p:tag name="AS_UNIQUEID" val="577"/>
</p:tagLst>
</file>

<file path=ppt/tags/tag254.xml><?xml version="1.0" encoding="utf-8"?>
<p:tagLst xmlns:p="http://schemas.openxmlformats.org/presentationml/2006/main">
  <p:tag name="AS_UNIQUEID" val="578"/>
</p:tagLst>
</file>

<file path=ppt/tags/tag255.xml><?xml version="1.0" encoding="utf-8"?>
<p:tagLst xmlns:p="http://schemas.openxmlformats.org/presentationml/2006/main">
  <p:tag name="AS_UNIQUEID" val="579"/>
</p:tagLst>
</file>

<file path=ppt/tags/tag256.xml><?xml version="1.0" encoding="utf-8"?>
<p:tagLst xmlns:p="http://schemas.openxmlformats.org/presentationml/2006/main">
  <p:tag name="AS_UNIQUEID" val="580"/>
</p:tagLst>
</file>

<file path=ppt/tags/tag257.xml><?xml version="1.0" encoding="utf-8"?>
<p:tagLst xmlns:p="http://schemas.openxmlformats.org/presentationml/2006/main">
  <p:tag name="AS_UNIQUEID" val="558"/>
</p:tagLst>
</file>

<file path=ppt/tags/tag258.xml><?xml version="1.0" encoding="utf-8"?>
<p:tagLst xmlns:p="http://schemas.openxmlformats.org/presentationml/2006/main">
  <p:tag name="AS_UNIQUEID" val="559"/>
</p:tagLst>
</file>

<file path=ppt/tags/tag259.xml><?xml version="1.0" encoding="utf-8"?>
<p:tagLst xmlns:p="http://schemas.openxmlformats.org/presentationml/2006/main">
  <p:tag name="AS_UNIQUEID" val="560"/>
</p:tagLst>
</file>

<file path=ppt/tags/tag26.xml><?xml version="1.0" encoding="utf-8"?>
<p:tagLst xmlns:p="http://schemas.openxmlformats.org/presentationml/2006/main">
  <p:tag name="AS_UNIQUEID" val="193"/>
</p:tagLst>
</file>

<file path=ppt/tags/tag260.xml><?xml version="1.0" encoding="utf-8"?>
<p:tagLst xmlns:p="http://schemas.openxmlformats.org/presentationml/2006/main">
  <p:tag name="AS_UNIQUEID" val="582"/>
</p:tagLst>
</file>

<file path=ppt/tags/tag261.xml><?xml version="1.0" encoding="utf-8"?>
<p:tagLst xmlns:p="http://schemas.openxmlformats.org/presentationml/2006/main">
  <p:tag name="AS_UNIQUEID" val="583"/>
</p:tagLst>
</file>

<file path=ppt/tags/tag262.xml><?xml version="1.0" encoding="utf-8"?>
<p:tagLst xmlns:p="http://schemas.openxmlformats.org/presentationml/2006/main">
  <p:tag name="AS_UNIQUEID" val="584"/>
</p:tagLst>
</file>

<file path=ppt/tags/tag263.xml><?xml version="1.0" encoding="utf-8"?>
<p:tagLst xmlns:p="http://schemas.openxmlformats.org/presentationml/2006/main">
  <p:tag name="AS_UNIQUEID" val="585"/>
</p:tagLst>
</file>

<file path=ppt/tags/tag264.xml><?xml version="1.0" encoding="utf-8"?>
<p:tagLst xmlns:p="http://schemas.openxmlformats.org/presentationml/2006/main">
  <p:tag name="AS_UNIQUEID" val="586"/>
</p:tagLst>
</file>

<file path=ppt/tags/tag265.xml><?xml version="1.0" encoding="utf-8"?>
<p:tagLst xmlns:p="http://schemas.openxmlformats.org/presentationml/2006/main">
  <p:tag name="AS_UNIQUEID" val="587"/>
</p:tagLst>
</file>

<file path=ppt/tags/tag266.xml><?xml version="1.0" encoding="utf-8"?>
<p:tagLst xmlns:p="http://schemas.openxmlformats.org/presentationml/2006/main">
  <p:tag name="AS_UNIQUEID" val="588"/>
</p:tagLst>
</file>

<file path=ppt/tags/tag267.xml><?xml version="1.0" encoding="utf-8"?>
<p:tagLst xmlns:p="http://schemas.openxmlformats.org/presentationml/2006/main">
  <p:tag name="AS_UNIQUEID" val="589"/>
</p:tagLst>
</file>

<file path=ppt/tags/tag268.xml><?xml version="1.0" encoding="utf-8"?>
<p:tagLst xmlns:p="http://schemas.openxmlformats.org/presentationml/2006/main">
  <p:tag name="AS_UNIQUEID" val="590"/>
</p:tagLst>
</file>

<file path=ppt/tags/tag269.xml><?xml version="1.0" encoding="utf-8"?>
<p:tagLst xmlns:p="http://schemas.openxmlformats.org/presentationml/2006/main">
  <p:tag name="AS_UNIQUEID" val="591"/>
</p:tagLst>
</file>

<file path=ppt/tags/tag27.xml><?xml version="1.0" encoding="utf-8"?>
<p:tagLst xmlns:p="http://schemas.openxmlformats.org/presentationml/2006/main">
  <p:tag name="AS_UNIQUEID" val="194"/>
</p:tagLst>
</file>

<file path=ppt/tags/tag270.xml><?xml version="1.0" encoding="utf-8"?>
<p:tagLst xmlns:p="http://schemas.openxmlformats.org/presentationml/2006/main">
  <p:tag name="AS_UNIQUEID" val="592"/>
</p:tagLst>
</file>

<file path=ppt/tags/tag271.xml><?xml version="1.0" encoding="utf-8"?>
<p:tagLst xmlns:p="http://schemas.openxmlformats.org/presentationml/2006/main">
  <p:tag name="AS_UNIQUEID" val="593"/>
</p:tagLst>
</file>

<file path=ppt/tags/tag272.xml><?xml version="1.0" encoding="utf-8"?>
<p:tagLst xmlns:p="http://schemas.openxmlformats.org/presentationml/2006/main">
  <p:tag name="AS_UNIQUEID" val="594"/>
</p:tagLst>
</file>

<file path=ppt/tags/tag273.xml><?xml version="1.0" encoding="utf-8"?>
<p:tagLst xmlns:p="http://schemas.openxmlformats.org/presentationml/2006/main">
  <p:tag name="AS_UNIQUEID" val="595"/>
</p:tagLst>
</file>

<file path=ppt/tags/tag274.xml><?xml version="1.0" encoding="utf-8"?>
<p:tagLst xmlns:p="http://schemas.openxmlformats.org/presentationml/2006/main">
  <p:tag name="AS_UNIQUEID" val="596"/>
</p:tagLst>
</file>

<file path=ppt/tags/tag275.xml><?xml version="1.0" encoding="utf-8"?>
<p:tagLst xmlns:p="http://schemas.openxmlformats.org/presentationml/2006/main">
  <p:tag name="AS_UNIQUEID" val="597"/>
</p:tagLst>
</file>

<file path=ppt/tags/tag276.xml><?xml version="1.0" encoding="utf-8"?>
<p:tagLst xmlns:p="http://schemas.openxmlformats.org/presentationml/2006/main">
  <p:tag name="AS_UNIQUEID" val="598"/>
</p:tagLst>
</file>

<file path=ppt/tags/tag277.xml><?xml version="1.0" encoding="utf-8"?>
<p:tagLst xmlns:p="http://schemas.openxmlformats.org/presentationml/2006/main">
  <p:tag name="AS_UNIQUEID" val="599"/>
</p:tagLst>
</file>

<file path=ppt/tags/tag278.xml><?xml version="1.0" encoding="utf-8"?>
<p:tagLst xmlns:p="http://schemas.openxmlformats.org/presentationml/2006/main">
  <p:tag name="AS_UNIQUEID" val="600"/>
</p:tagLst>
</file>

<file path=ppt/tags/tag279.xml><?xml version="1.0" encoding="utf-8"?>
<p:tagLst xmlns:p="http://schemas.openxmlformats.org/presentationml/2006/main">
  <p:tag name="AS_UNIQUEID" val="601"/>
</p:tagLst>
</file>

<file path=ppt/tags/tag28.xml><?xml version="1.0" encoding="utf-8"?>
<p:tagLst xmlns:p="http://schemas.openxmlformats.org/presentationml/2006/main">
  <p:tag name="AS_UNIQUEID" val="195"/>
</p:tagLst>
</file>

<file path=ppt/tags/tag280.xml><?xml version="1.0" encoding="utf-8"?>
<p:tagLst xmlns:p="http://schemas.openxmlformats.org/presentationml/2006/main">
  <p:tag name="AS_UNIQUEID" val="602"/>
</p:tagLst>
</file>

<file path=ppt/tags/tag281.xml><?xml version="1.0" encoding="utf-8"?>
<p:tagLst xmlns:p="http://schemas.openxmlformats.org/presentationml/2006/main">
  <p:tag name="AS_UNIQUEID" val="603"/>
</p:tagLst>
</file>

<file path=ppt/tags/tag282.xml><?xml version="1.0" encoding="utf-8"?>
<p:tagLst xmlns:p="http://schemas.openxmlformats.org/presentationml/2006/main">
  <p:tag name="AS_UNIQUEID" val="604"/>
</p:tagLst>
</file>

<file path=ppt/tags/tag283.xml><?xml version="1.0" encoding="utf-8"?>
<p:tagLst xmlns:p="http://schemas.openxmlformats.org/presentationml/2006/main">
  <p:tag name="AS_UNIQUEID" val="605"/>
</p:tagLst>
</file>

<file path=ppt/tags/tag284.xml><?xml version="1.0" encoding="utf-8"?>
<p:tagLst xmlns:p="http://schemas.openxmlformats.org/presentationml/2006/main">
  <p:tag name="AS_UNIQUEID" val="606"/>
</p:tagLst>
</file>

<file path=ppt/tags/tag285.xml><?xml version="1.0" encoding="utf-8"?>
<p:tagLst xmlns:p="http://schemas.openxmlformats.org/presentationml/2006/main">
  <p:tag name="AS_UNIQUEID" val="607"/>
</p:tagLst>
</file>

<file path=ppt/tags/tag286.xml><?xml version="1.0" encoding="utf-8"?>
<p:tagLst xmlns:p="http://schemas.openxmlformats.org/presentationml/2006/main">
  <p:tag name="AS_UNIQUEID" val="608"/>
</p:tagLst>
</file>

<file path=ppt/tags/tag287.xml><?xml version="1.0" encoding="utf-8"?>
<p:tagLst xmlns:p="http://schemas.openxmlformats.org/presentationml/2006/main">
  <p:tag name="AS_UNIQUEID" val="609"/>
</p:tagLst>
</file>

<file path=ppt/tags/tag288.xml><?xml version="1.0" encoding="utf-8"?>
<p:tagLst xmlns:p="http://schemas.openxmlformats.org/presentationml/2006/main">
  <p:tag name="AS_UNIQUEID" val="610"/>
</p:tagLst>
</file>

<file path=ppt/tags/tag289.xml><?xml version="1.0" encoding="utf-8"?>
<p:tagLst xmlns:p="http://schemas.openxmlformats.org/presentationml/2006/main">
  <p:tag name="AS_UNIQUEID" val="611"/>
</p:tagLst>
</file>

<file path=ppt/tags/tag29.xml><?xml version="1.0" encoding="utf-8"?>
<p:tagLst xmlns:p="http://schemas.openxmlformats.org/presentationml/2006/main">
  <p:tag name="AS_UNIQUEID" val="196"/>
</p:tagLst>
</file>

<file path=ppt/tags/tag290.xml><?xml version="1.0" encoding="utf-8"?>
<p:tagLst xmlns:p="http://schemas.openxmlformats.org/presentationml/2006/main">
  <p:tag name="AS_UNIQUEID" val="613"/>
</p:tagLst>
</file>

<file path=ppt/tags/tag291.xml><?xml version="1.0" encoding="utf-8"?>
<p:tagLst xmlns:p="http://schemas.openxmlformats.org/presentationml/2006/main">
  <p:tag name="AS_UNIQUEID" val="614"/>
</p:tagLst>
</file>

<file path=ppt/tags/tag292.xml><?xml version="1.0" encoding="utf-8"?>
<p:tagLst xmlns:p="http://schemas.openxmlformats.org/presentationml/2006/main">
  <p:tag name="AS_UNIQUEID" val="615"/>
</p:tagLst>
</file>

<file path=ppt/tags/tag293.xml><?xml version="1.0" encoding="utf-8"?>
<p:tagLst xmlns:p="http://schemas.openxmlformats.org/presentationml/2006/main">
  <p:tag name="AS_UNIQUEID" val="616"/>
</p:tagLst>
</file>

<file path=ppt/tags/tag294.xml><?xml version="1.0" encoding="utf-8"?>
<p:tagLst xmlns:p="http://schemas.openxmlformats.org/presentationml/2006/main">
  <p:tag name="AS_UNIQUEID" val="617"/>
</p:tagLst>
</file>

<file path=ppt/tags/tag295.xml><?xml version="1.0" encoding="utf-8"?>
<p:tagLst xmlns:p="http://schemas.openxmlformats.org/presentationml/2006/main">
  <p:tag name="AS_UNIQUEID" val="618"/>
</p:tagLst>
</file>

<file path=ppt/tags/tag296.xml><?xml version="1.0" encoding="utf-8"?>
<p:tagLst xmlns:p="http://schemas.openxmlformats.org/presentationml/2006/main">
  <p:tag name="AS_UNIQUEID" val="619"/>
</p:tagLst>
</file>

<file path=ppt/tags/tag297.xml><?xml version="1.0" encoding="utf-8"?>
<p:tagLst xmlns:p="http://schemas.openxmlformats.org/presentationml/2006/main">
  <p:tag name="AS_UNIQUEID" val="620"/>
</p:tagLst>
</file>

<file path=ppt/tags/tag298.xml><?xml version="1.0" encoding="utf-8"?>
<p:tagLst xmlns:p="http://schemas.openxmlformats.org/presentationml/2006/main">
  <p:tag name="AS_UNIQUEID" val="621"/>
</p:tagLst>
</file>

<file path=ppt/tags/tag299.xml><?xml version="1.0" encoding="utf-8"?>
<p:tagLst xmlns:p="http://schemas.openxmlformats.org/presentationml/2006/main">
  <p:tag name="AS_UNIQUEID" val="622"/>
</p:tagLst>
</file>

<file path=ppt/tags/tag3.xml><?xml version="1.0" encoding="utf-8"?>
<p:tagLst xmlns:p="http://schemas.openxmlformats.org/presentationml/2006/main">
  <p:tag name="AS_UNIQUEID" val="161"/>
</p:tagLst>
</file>

<file path=ppt/tags/tag30.xml><?xml version="1.0" encoding="utf-8"?>
<p:tagLst xmlns:p="http://schemas.openxmlformats.org/presentationml/2006/main">
  <p:tag name="AS_UNIQUEID" val="197"/>
</p:tagLst>
</file>

<file path=ppt/tags/tag300.xml><?xml version="1.0" encoding="utf-8"?>
<p:tagLst xmlns:p="http://schemas.openxmlformats.org/presentationml/2006/main">
  <p:tag name="AS_UNIQUEID" val="671"/>
</p:tagLst>
</file>

<file path=ppt/tags/tag301.xml><?xml version="1.0" encoding="utf-8"?>
<p:tagLst xmlns:p="http://schemas.openxmlformats.org/presentationml/2006/main">
  <p:tag name="AS_UNIQUEID" val="672"/>
</p:tagLst>
</file>

<file path=ppt/tags/tag302.xml><?xml version="1.0" encoding="utf-8"?>
<p:tagLst xmlns:p="http://schemas.openxmlformats.org/presentationml/2006/main">
  <p:tag name="AS_UNIQUEID" val="673"/>
</p:tagLst>
</file>

<file path=ppt/tags/tag303.xml><?xml version="1.0" encoding="utf-8"?>
<p:tagLst xmlns:p="http://schemas.openxmlformats.org/presentationml/2006/main">
  <p:tag name="AS_UNIQUEID" val="674"/>
</p:tagLst>
</file>

<file path=ppt/tags/tag304.xml><?xml version="1.0" encoding="utf-8"?>
<p:tagLst xmlns:p="http://schemas.openxmlformats.org/presentationml/2006/main">
  <p:tag name="AS_UNIQUEID" val="675"/>
</p:tagLst>
</file>

<file path=ppt/tags/tag305.xml><?xml version="1.0" encoding="utf-8"?>
<p:tagLst xmlns:p="http://schemas.openxmlformats.org/presentationml/2006/main">
  <p:tag name="AS_UNIQUEID" val="676"/>
</p:tagLst>
</file>

<file path=ppt/tags/tag306.xml><?xml version="1.0" encoding="utf-8"?>
<p:tagLst xmlns:p="http://schemas.openxmlformats.org/presentationml/2006/main">
  <p:tag name="AS_UNIQUEID" val="677"/>
</p:tagLst>
</file>

<file path=ppt/tags/tag307.xml><?xml version="1.0" encoding="utf-8"?>
<p:tagLst xmlns:p="http://schemas.openxmlformats.org/presentationml/2006/main">
  <p:tag name="AS_UNIQUEID" val="678"/>
</p:tagLst>
</file>

<file path=ppt/tags/tag308.xml><?xml version="1.0" encoding="utf-8"?>
<p:tagLst xmlns:p="http://schemas.openxmlformats.org/presentationml/2006/main">
  <p:tag name="AS_UNIQUEID" val="679"/>
</p:tagLst>
</file>

<file path=ppt/tags/tag309.xml><?xml version="1.0" encoding="utf-8"?>
<p:tagLst xmlns:p="http://schemas.openxmlformats.org/presentationml/2006/main">
  <p:tag name="AS_UNIQUEID" val="680"/>
</p:tagLst>
</file>

<file path=ppt/tags/tag31.xml><?xml version="1.0" encoding="utf-8"?>
<p:tagLst xmlns:p="http://schemas.openxmlformats.org/presentationml/2006/main">
  <p:tag name="AS_UNIQUEID" val="198"/>
</p:tagLst>
</file>

<file path=ppt/tags/tag310.xml><?xml version="1.0" encoding="utf-8"?>
<p:tagLst xmlns:p="http://schemas.openxmlformats.org/presentationml/2006/main">
  <p:tag name="AS_UNIQUEID" val="682"/>
</p:tagLst>
</file>

<file path=ppt/tags/tag311.xml><?xml version="1.0" encoding="utf-8"?>
<p:tagLst xmlns:p="http://schemas.openxmlformats.org/presentationml/2006/main">
  <p:tag name="AS_UNIQUEID" val="683"/>
</p:tagLst>
</file>

<file path=ppt/tags/tag312.xml><?xml version="1.0" encoding="utf-8"?>
<p:tagLst xmlns:p="http://schemas.openxmlformats.org/presentationml/2006/main">
  <p:tag name="AS_UNIQUEID" val="684"/>
</p:tagLst>
</file>

<file path=ppt/tags/tag313.xml><?xml version="1.0" encoding="utf-8"?>
<p:tagLst xmlns:p="http://schemas.openxmlformats.org/presentationml/2006/main">
  <p:tag name="AS_UNIQUEID" val="685"/>
</p:tagLst>
</file>

<file path=ppt/tags/tag314.xml><?xml version="1.0" encoding="utf-8"?>
<p:tagLst xmlns:p="http://schemas.openxmlformats.org/presentationml/2006/main">
  <p:tag name="AS_UNIQUEID" val="686"/>
</p:tagLst>
</file>

<file path=ppt/tags/tag315.xml><?xml version="1.0" encoding="utf-8"?>
<p:tagLst xmlns:p="http://schemas.openxmlformats.org/presentationml/2006/main">
  <p:tag name="AS_UNIQUEID" val="687"/>
</p:tagLst>
</file>

<file path=ppt/tags/tag316.xml><?xml version="1.0" encoding="utf-8"?>
<p:tagLst xmlns:p="http://schemas.openxmlformats.org/presentationml/2006/main">
  <p:tag name="AS_UNIQUEID" val="688"/>
</p:tagLst>
</file>

<file path=ppt/tags/tag317.xml><?xml version="1.0" encoding="utf-8"?>
<p:tagLst xmlns:p="http://schemas.openxmlformats.org/presentationml/2006/main">
  <p:tag name="AS_UNIQUEID" val="690"/>
</p:tagLst>
</file>

<file path=ppt/tags/tag318.xml><?xml version="1.0" encoding="utf-8"?>
<p:tagLst xmlns:p="http://schemas.openxmlformats.org/presentationml/2006/main">
  <p:tag name="AS_UNIQUEID" val="696"/>
</p:tagLst>
</file>

<file path=ppt/tags/tag319.xml><?xml version="1.0" encoding="utf-8"?>
<p:tagLst xmlns:p="http://schemas.openxmlformats.org/presentationml/2006/main">
  <p:tag name="AS_UNIQUEID" val="697"/>
</p:tagLst>
</file>

<file path=ppt/tags/tag32.xml><?xml version="1.0" encoding="utf-8"?>
<p:tagLst xmlns:p="http://schemas.openxmlformats.org/presentationml/2006/main">
  <p:tag name="AS_UNIQUEID" val="199"/>
</p:tagLst>
</file>

<file path=ppt/tags/tag320.xml><?xml version="1.0" encoding="utf-8"?>
<p:tagLst xmlns:p="http://schemas.openxmlformats.org/presentationml/2006/main">
  <p:tag name="AS_UNIQUEID" val="698"/>
</p:tagLst>
</file>

<file path=ppt/tags/tag321.xml><?xml version="1.0" encoding="utf-8"?>
<p:tagLst xmlns:p="http://schemas.openxmlformats.org/presentationml/2006/main">
  <p:tag name="AS_UNIQUEID" val="699"/>
</p:tagLst>
</file>

<file path=ppt/tags/tag322.xml><?xml version="1.0" encoding="utf-8"?>
<p:tagLst xmlns:p="http://schemas.openxmlformats.org/presentationml/2006/main">
  <p:tag name="AS_UNIQUEID" val="700"/>
</p:tagLst>
</file>

<file path=ppt/tags/tag323.xml><?xml version="1.0" encoding="utf-8"?>
<p:tagLst xmlns:p="http://schemas.openxmlformats.org/presentationml/2006/main">
  <p:tag name="AS_UNIQUEID" val="701"/>
</p:tagLst>
</file>

<file path=ppt/tags/tag324.xml><?xml version="1.0" encoding="utf-8"?>
<p:tagLst xmlns:p="http://schemas.openxmlformats.org/presentationml/2006/main">
  <p:tag name="AS_UNIQUEID" val="702"/>
</p:tagLst>
</file>

<file path=ppt/tags/tag325.xml><?xml version="1.0" encoding="utf-8"?>
<p:tagLst xmlns:p="http://schemas.openxmlformats.org/presentationml/2006/main">
  <p:tag name="AS_UNIQUEID" val="703"/>
</p:tagLst>
</file>

<file path=ppt/tags/tag326.xml><?xml version="1.0" encoding="utf-8"?>
<p:tagLst xmlns:p="http://schemas.openxmlformats.org/presentationml/2006/main">
  <p:tag name="AS_UNIQUEID" val="704"/>
</p:tagLst>
</file>

<file path=ppt/tags/tag327.xml><?xml version="1.0" encoding="utf-8"?>
<p:tagLst xmlns:p="http://schemas.openxmlformats.org/presentationml/2006/main">
  <p:tag name="AS_UNIQUEID" val="705"/>
</p:tagLst>
</file>

<file path=ppt/tags/tag328.xml><?xml version="1.0" encoding="utf-8"?>
<p:tagLst xmlns:p="http://schemas.openxmlformats.org/presentationml/2006/main">
  <p:tag name="AS_UNIQUEID" val="706"/>
</p:tagLst>
</file>

<file path=ppt/tags/tag329.xml><?xml version="1.0" encoding="utf-8"?>
<p:tagLst xmlns:p="http://schemas.openxmlformats.org/presentationml/2006/main">
  <p:tag name="AS_UNIQUEID" val="707"/>
</p:tagLst>
</file>

<file path=ppt/tags/tag33.xml><?xml version="1.0" encoding="utf-8"?>
<p:tagLst xmlns:p="http://schemas.openxmlformats.org/presentationml/2006/main">
  <p:tag name="AS_UNIQUEID" val="200"/>
</p:tagLst>
</file>

<file path=ppt/tags/tag330.xml><?xml version="1.0" encoding="utf-8"?>
<p:tagLst xmlns:p="http://schemas.openxmlformats.org/presentationml/2006/main">
  <p:tag name="AS_UNIQUEID" val="708"/>
</p:tagLst>
</file>

<file path=ppt/tags/tag331.xml><?xml version="1.0" encoding="utf-8"?>
<p:tagLst xmlns:p="http://schemas.openxmlformats.org/presentationml/2006/main">
  <p:tag name="AS_UNIQUEID" val="709"/>
</p:tagLst>
</file>

<file path=ppt/tags/tag332.xml><?xml version="1.0" encoding="utf-8"?>
<p:tagLst xmlns:p="http://schemas.openxmlformats.org/presentationml/2006/main">
  <p:tag name="AS_UNIQUEID" val="710"/>
</p:tagLst>
</file>

<file path=ppt/tags/tag333.xml><?xml version="1.0" encoding="utf-8"?>
<p:tagLst xmlns:p="http://schemas.openxmlformats.org/presentationml/2006/main">
  <p:tag name="AS_UNIQUEID" val="711"/>
</p:tagLst>
</file>

<file path=ppt/tags/tag334.xml><?xml version="1.0" encoding="utf-8"?>
<p:tagLst xmlns:p="http://schemas.openxmlformats.org/presentationml/2006/main">
  <p:tag name="AS_UNIQUEID" val="712"/>
</p:tagLst>
</file>

<file path=ppt/tags/tag335.xml><?xml version="1.0" encoding="utf-8"?>
<p:tagLst xmlns:p="http://schemas.openxmlformats.org/presentationml/2006/main">
  <p:tag name="AS_UNIQUEID" val="713"/>
</p:tagLst>
</file>

<file path=ppt/tags/tag336.xml><?xml version="1.0" encoding="utf-8"?>
<p:tagLst xmlns:p="http://schemas.openxmlformats.org/presentationml/2006/main">
  <p:tag name="AS_UNIQUEID" val="714"/>
</p:tagLst>
</file>

<file path=ppt/tags/tag337.xml><?xml version="1.0" encoding="utf-8"?>
<p:tagLst xmlns:p="http://schemas.openxmlformats.org/presentationml/2006/main">
  <p:tag name="AS_UNIQUEID" val="715"/>
</p:tagLst>
</file>

<file path=ppt/tags/tag338.xml><?xml version="1.0" encoding="utf-8"?>
<p:tagLst xmlns:p="http://schemas.openxmlformats.org/presentationml/2006/main">
  <p:tag name="AS_UNIQUEID" val="716"/>
</p:tagLst>
</file>

<file path=ppt/tags/tag339.xml><?xml version="1.0" encoding="utf-8"?>
<p:tagLst xmlns:p="http://schemas.openxmlformats.org/presentationml/2006/main">
  <p:tag name="AS_UNIQUEID" val="717"/>
</p:tagLst>
</file>

<file path=ppt/tags/tag34.xml><?xml version="1.0" encoding="utf-8"?>
<p:tagLst xmlns:p="http://schemas.openxmlformats.org/presentationml/2006/main">
  <p:tag name="AS_UNIQUEID" val="201"/>
</p:tagLst>
</file>

<file path=ppt/tags/tag340.xml><?xml version="1.0" encoding="utf-8"?>
<p:tagLst xmlns:p="http://schemas.openxmlformats.org/presentationml/2006/main">
  <p:tag name="AS_UNIQUEID" val="718"/>
</p:tagLst>
</file>

<file path=ppt/tags/tag341.xml><?xml version="1.0" encoding="utf-8"?>
<p:tagLst xmlns:p="http://schemas.openxmlformats.org/presentationml/2006/main">
  <p:tag name="AS_UNIQUEID" val="719"/>
</p:tagLst>
</file>

<file path=ppt/tags/tag342.xml><?xml version="1.0" encoding="utf-8"?>
<p:tagLst xmlns:p="http://schemas.openxmlformats.org/presentationml/2006/main">
  <p:tag name="AS_UNIQUEID" val="720"/>
</p:tagLst>
</file>

<file path=ppt/tags/tag343.xml><?xml version="1.0" encoding="utf-8"?>
<p:tagLst xmlns:p="http://schemas.openxmlformats.org/presentationml/2006/main">
  <p:tag name="AS_UNIQUEID" val="721"/>
</p:tagLst>
</file>

<file path=ppt/tags/tag344.xml><?xml version="1.0" encoding="utf-8"?>
<p:tagLst xmlns:p="http://schemas.openxmlformats.org/presentationml/2006/main">
  <p:tag name="AS_UNIQUEID" val="722"/>
</p:tagLst>
</file>

<file path=ppt/tags/tag345.xml><?xml version="1.0" encoding="utf-8"?>
<p:tagLst xmlns:p="http://schemas.openxmlformats.org/presentationml/2006/main">
  <p:tag name="AS_UNIQUEID" val="723"/>
</p:tagLst>
</file>

<file path=ppt/tags/tag346.xml><?xml version="1.0" encoding="utf-8"?>
<p:tagLst xmlns:p="http://schemas.openxmlformats.org/presentationml/2006/main">
  <p:tag name="AS_UNIQUEID" val="724"/>
</p:tagLst>
</file>

<file path=ppt/tags/tag347.xml><?xml version="1.0" encoding="utf-8"?>
<p:tagLst xmlns:p="http://schemas.openxmlformats.org/presentationml/2006/main">
  <p:tag name="AS_UNIQUEID" val="725"/>
</p:tagLst>
</file>

<file path=ppt/tags/tag348.xml><?xml version="1.0" encoding="utf-8"?>
<p:tagLst xmlns:p="http://schemas.openxmlformats.org/presentationml/2006/main">
  <p:tag name="AS_UNIQUEID" val="726"/>
</p:tagLst>
</file>

<file path=ppt/tags/tag349.xml><?xml version="1.0" encoding="utf-8"?>
<p:tagLst xmlns:p="http://schemas.openxmlformats.org/presentationml/2006/main">
  <p:tag name="AS_UNIQUEID" val="727"/>
</p:tagLst>
</file>

<file path=ppt/tags/tag35.xml><?xml version="1.0" encoding="utf-8"?>
<p:tagLst xmlns:p="http://schemas.openxmlformats.org/presentationml/2006/main">
  <p:tag name="AS_UNIQUEID" val="202"/>
</p:tagLst>
</file>

<file path=ppt/tags/tag350.xml><?xml version="1.0" encoding="utf-8"?>
<p:tagLst xmlns:p="http://schemas.openxmlformats.org/presentationml/2006/main">
  <p:tag name="AS_UNIQUEID" val="692"/>
</p:tagLst>
</file>

<file path=ppt/tags/tag351.xml><?xml version="1.0" encoding="utf-8"?>
<p:tagLst xmlns:p="http://schemas.openxmlformats.org/presentationml/2006/main">
  <p:tag name="AS_UNIQUEID" val="693"/>
</p:tagLst>
</file>

<file path=ppt/tags/tag352.xml><?xml version="1.0" encoding="utf-8"?>
<p:tagLst xmlns:p="http://schemas.openxmlformats.org/presentationml/2006/main">
  <p:tag name="AS_UNIQUEID" val="694"/>
</p:tagLst>
</file>

<file path=ppt/tags/tag353.xml><?xml version="1.0" encoding="utf-8"?>
<p:tagLst xmlns:p="http://schemas.openxmlformats.org/presentationml/2006/main">
  <p:tag name="AS_UNIQUEID" val="733"/>
</p:tagLst>
</file>

<file path=ppt/tags/tag354.xml><?xml version="1.0" encoding="utf-8"?>
<p:tagLst xmlns:p="http://schemas.openxmlformats.org/presentationml/2006/main">
  <p:tag name="AS_UNIQUEID" val="734"/>
</p:tagLst>
</file>

<file path=ppt/tags/tag355.xml><?xml version="1.0" encoding="utf-8"?>
<p:tagLst xmlns:p="http://schemas.openxmlformats.org/presentationml/2006/main">
  <p:tag name="AS_UNIQUEID" val="735"/>
</p:tagLst>
</file>

<file path=ppt/tags/tag356.xml><?xml version="1.0" encoding="utf-8"?>
<p:tagLst xmlns:p="http://schemas.openxmlformats.org/presentationml/2006/main">
  <p:tag name="AS_UNIQUEID" val="736"/>
</p:tagLst>
</file>

<file path=ppt/tags/tag357.xml><?xml version="1.0" encoding="utf-8"?>
<p:tagLst xmlns:p="http://schemas.openxmlformats.org/presentationml/2006/main">
  <p:tag name="AS_UNIQUEID" val="737"/>
</p:tagLst>
</file>

<file path=ppt/tags/tag358.xml><?xml version="1.0" encoding="utf-8"?>
<p:tagLst xmlns:p="http://schemas.openxmlformats.org/presentationml/2006/main">
  <p:tag name="AS_UNIQUEID" val="738"/>
</p:tagLst>
</file>

<file path=ppt/tags/tag359.xml><?xml version="1.0" encoding="utf-8"?>
<p:tagLst xmlns:p="http://schemas.openxmlformats.org/presentationml/2006/main">
  <p:tag name="AS_UNIQUEID" val="739"/>
</p:tagLst>
</file>

<file path=ppt/tags/tag36.xml><?xml version="1.0" encoding="utf-8"?>
<p:tagLst xmlns:p="http://schemas.openxmlformats.org/presentationml/2006/main">
  <p:tag name="AS_UNIQUEID" val="203"/>
</p:tagLst>
</file>

<file path=ppt/tags/tag360.xml><?xml version="1.0" encoding="utf-8"?>
<p:tagLst xmlns:p="http://schemas.openxmlformats.org/presentationml/2006/main">
  <p:tag name="AS_UNIQUEID" val="740"/>
</p:tagLst>
</file>

<file path=ppt/tags/tag361.xml><?xml version="1.0" encoding="utf-8"?>
<p:tagLst xmlns:p="http://schemas.openxmlformats.org/presentationml/2006/main">
  <p:tag name="AS_UNIQUEID" val="741"/>
</p:tagLst>
</file>

<file path=ppt/tags/tag362.xml><?xml version="1.0" encoding="utf-8"?>
<p:tagLst xmlns:p="http://schemas.openxmlformats.org/presentationml/2006/main">
  <p:tag name="AS_UNIQUEID" val="742"/>
</p:tagLst>
</file>

<file path=ppt/tags/tag363.xml><?xml version="1.0" encoding="utf-8"?>
<p:tagLst xmlns:p="http://schemas.openxmlformats.org/presentationml/2006/main">
  <p:tag name="AS_UNIQUEID" val="743"/>
</p:tagLst>
</file>

<file path=ppt/tags/tag364.xml><?xml version="1.0" encoding="utf-8"?>
<p:tagLst xmlns:p="http://schemas.openxmlformats.org/presentationml/2006/main">
  <p:tag name="AS_UNIQUEID" val="744"/>
</p:tagLst>
</file>

<file path=ppt/tags/tag365.xml><?xml version="1.0" encoding="utf-8"?>
<p:tagLst xmlns:p="http://schemas.openxmlformats.org/presentationml/2006/main">
  <p:tag name="AS_UNIQUEID" val="745"/>
</p:tagLst>
</file>

<file path=ppt/tags/tag366.xml><?xml version="1.0" encoding="utf-8"?>
<p:tagLst xmlns:p="http://schemas.openxmlformats.org/presentationml/2006/main">
  <p:tag name="AS_UNIQUEID" val="746"/>
</p:tagLst>
</file>

<file path=ppt/tags/tag367.xml><?xml version="1.0" encoding="utf-8"?>
<p:tagLst xmlns:p="http://schemas.openxmlformats.org/presentationml/2006/main">
  <p:tag name="AS_UNIQUEID" val="747"/>
</p:tagLst>
</file>

<file path=ppt/tags/tag368.xml><?xml version="1.0" encoding="utf-8"?>
<p:tagLst xmlns:p="http://schemas.openxmlformats.org/presentationml/2006/main">
  <p:tag name="AS_UNIQUEID" val="748"/>
</p:tagLst>
</file>

<file path=ppt/tags/tag369.xml><?xml version="1.0" encoding="utf-8"?>
<p:tagLst xmlns:p="http://schemas.openxmlformats.org/presentationml/2006/main">
  <p:tag name="AS_UNIQUEID" val="749"/>
</p:tagLst>
</file>

<file path=ppt/tags/tag37.xml><?xml version="1.0" encoding="utf-8"?>
<p:tagLst xmlns:p="http://schemas.openxmlformats.org/presentationml/2006/main">
  <p:tag name="AS_UNIQUEID" val="204"/>
</p:tagLst>
</file>

<file path=ppt/tags/tag370.xml><?xml version="1.0" encoding="utf-8"?>
<p:tagLst xmlns:p="http://schemas.openxmlformats.org/presentationml/2006/main">
  <p:tag name="AS_UNIQUEID" val="750"/>
</p:tagLst>
</file>

<file path=ppt/tags/tag371.xml><?xml version="1.0" encoding="utf-8"?>
<p:tagLst xmlns:p="http://schemas.openxmlformats.org/presentationml/2006/main">
  <p:tag name="AS_UNIQUEID" val="751"/>
</p:tagLst>
</file>

<file path=ppt/tags/tag372.xml><?xml version="1.0" encoding="utf-8"?>
<p:tagLst xmlns:p="http://schemas.openxmlformats.org/presentationml/2006/main">
  <p:tag name="AS_UNIQUEID" val="752"/>
</p:tagLst>
</file>

<file path=ppt/tags/tag373.xml><?xml version="1.0" encoding="utf-8"?>
<p:tagLst xmlns:p="http://schemas.openxmlformats.org/presentationml/2006/main">
  <p:tag name="AS_UNIQUEID" val="753"/>
</p:tagLst>
</file>

<file path=ppt/tags/tag374.xml><?xml version="1.0" encoding="utf-8"?>
<p:tagLst xmlns:p="http://schemas.openxmlformats.org/presentationml/2006/main">
  <p:tag name="AS_UNIQUEID" val="754"/>
</p:tagLst>
</file>

<file path=ppt/tags/tag375.xml><?xml version="1.0" encoding="utf-8"?>
<p:tagLst xmlns:p="http://schemas.openxmlformats.org/presentationml/2006/main">
  <p:tag name="AS_UNIQUEID" val="755"/>
</p:tagLst>
</file>

<file path=ppt/tags/tag376.xml><?xml version="1.0" encoding="utf-8"?>
<p:tagLst xmlns:p="http://schemas.openxmlformats.org/presentationml/2006/main">
  <p:tag name="AS_UNIQUEID" val="756"/>
</p:tagLst>
</file>

<file path=ppt/tags/tag377.xml><?xml version="1.0" encoding="utf-8"?>
<p:tagLst xmlns:p="http://schemas.openxmlformats.org/presentationml/2006/main">
  <p:tag name="AS_UNIQUEID" val="757"/>
</p:tagLst>
</file>

<file path=ppt/tags/tag378.xml><?xml version="1.0" encoding="utf-8"?>
<p:tagLst xmlns:p="http://schemas.openxmlformats.org/presentationml/2006/main">
  <p:tag name="AS_UNIQUEID" val="138"/>
</p:tagLst>
</file>

<file path=ppt/tags/tag379.xml><?xml version="1.0" encoding="utf-8"?>
<p:tagLst xmlns:p="http://schemas.openxmlformats.org/presentationml/2006/main">
  <p:tag name="AS_UNIQUEID" val="729"/>
</p:tagLst>
</file>

<file path=ppt/tags/tag38.xml><?xml version="1.0" encoding="utf-8"?>
<p:tagLst xmlns:p="http://schemas.openxmlformats.org/presentationml/2006/main">
  <p:tag name="AS_UNIQUEID" val="205"/>
</p:tagLst>
</file>

<file path=ppt/tags/tag380.xml><?xml version="1.0" encoding="utf-8"?>
<p:tagLst xmlns:p="http://schemas.openxmlformats.org/presentationml/2006/main">
  <p:tag name="AS_UNIQUEID" val="730"/>
</p:tagLst>
</file>

<file path=ppt/tags/tag381.xml><?xml version="1.0" encoding="utf-8"?>
<p:tagLst xmlns:p="http://schemas.openxmlformats.org/presentationml/2006/main">
  <p:tag name="AS_UNIQUEID" val="731"/>
</p:tagLst>
</file>

<file path=ppt/tags/tag382.xml><?xml version="1.0" encoding="utf-8"?>
<p:tagLst xmlns:p="http://schemas.openxmlformats.org/presentationml/2006/main">
  <p:tag name="AS_UNIQUEID" val="759"/>
</p:tagLst>
</file>

<file path=ppt/tags/tag383.xml><?xml version="1.0" encoding="utf-8"?>
<p:tagLst xmlns:p="http://schemas.openxmlformats.org/presentationml/2006/main">
  <p:tag name="AS_UNIQUEID" val="760"/>
</p:tagLst>
</file>

<file path=ppt/tags/tag384.xml><?xml version="1.0" encoding="utf-8"?>
<p:tagLst xmlns:p="http://schemas.openxmlformats.org/presentationml/2006/main">
  <p:tag name="AS_UNIQUEID" val="761"/>
</p:tagLst>
</file>

<file path=ppt/tags/tag385.xml><?xml version="1.0" encoding="utf-8"?>
<p:tagLst xmlns:p="http://schemas.openxmlformats.org/presentationml/2006/main">
  <p:tag name="AS_UNIQUEID" val="762"/>
</p:tagLst>
</file>

<file path=ppt/tags/tag386.xml><?xml version="1.0" encoding="utf-8"?>
<p:tagLst xmlns:p="http://schemas.openxmlformats.org/presentationml/2006/main">
  <p:tag name="AS_UNIQUEID" val="763"/>
</p:tagLst>
</file>

<file path=ppt/tags/tag387.xml><?xml version="1.0" encoding="utf-8"?>
<p:tagLst xmlns:p="http://schemas.openxmlformats.org/presentationml/2006/main">
  <p:tag name="AS_UNIQUEID" val="764"/>
</p:tagLst>
</file>

<file path=ppt/tags/tag388.xml><?xml version="1.0" encoding="utf-8"?>
<p:tagLst xmlns:p="http://schemas.openxmlformats.org/presentationml/2006/main">
  <p:tag name="AS_UNIQUEID" val="765"/>
</p:tagLst>
</file>

<file path=ppt/tags/tag389.xml><?xml version="1.0" encoding="utf-8"?>
<p:tagLst xmlns:p="http://schemas.openxmlformats.org/presentationml/2006/main">
  <p:tag name="AS_UNIQUEID" val="766"/>
</p:tagLst>
</file>

<file path=ppt/tags/tag39.xml><?xml version="1.0" encoding="utf-8"?>
<p:tagLst xmlns:p="http://schemas.openxmlformats.org/presentationml/2006/main">
  <p:tag name="AS_UNIQUEID" val="206"/>
</p:tagLst>
</file>

<file path=ppt/tags/tag390.xml><?xml version="1.0" encoding="utf-8"?>
<p:tagLst xmlns:p="http://schemas.openxmlformats.org/presentationml/2006/main">
  <p:tag name="AS_UNIQUEID" val="767"/>
</p:tagLst>
</file>

<file path=ppt/tags/tag391.xml><?xml version="1.0" encoding="utf-8"?>
<p:tagLst xmlns:p="http://schemas.openxmlformats.org/presentationml/2006/main">
  <p:tag name="AS_UNIQUEID" val="768"/>
</p:tagLst>
</file>

<file path=ppt/tags/tag392.xml><?xml version="1.0" encoding="utf-8"?>
<p:tagLst xmlns:p="http://schemas.openxmlformats.org/presentationml/2006/main">
  <p:tag name="AS_UNIQUEID" val="769"/>
</p:tagLst>
</file>

<file path=ppt/tags/tag393.xml><?xml version="1.0" encoding="utf-8"?>
<p:tagLst xmlns:p="http://schemas.openxmlformats.org/presentationml/2006/main">
  <p:tag name="AS_UNIQUEID" val="770"/>
</p:tagLst>
</file>

<file path=ppt/tags/tag394.xml><?xml version="1.0" encoding="utf-8"?>
<p:tagLst xmlns:p="http://schemas.openxmlformats.org/presentationml/2006/main">
  <p:tag name="AS_UNIQUEID" val="771"/>
</p:tagLst>
</file>

<file path=ppt/tags/tag395.xml><?xml version="1.0" encoding="utf-8"?>
<p:tagLst xmlns:p="http://schemas.openxmlformats.org/presentationml/2006/main">
  <p:tag name="AS_UNIQUEID" val="772"/>
</p:tagLst>
</file>

<file path=ppt/tags/tag396.xml><?xml version="1.0" encoding="utf-8"?>
<p:tagLst xmlns:p="http://schemas.openxmlformats.org/presentationml/2006/main">
  <p:tag name="AS_UNIQUEID" val="773"/>
</p:tagLst>
</file>

<file path=ppt/tags/tag397.xml><?xml version="1.0" encoding="utf-8"?>
<p:tagLst xmlns:p="http://schemas.openxmlformats.org/presentationml/2006/main">
  <p:tag name="AS_UNIQUEID" val="774"/>
</p:tagLst>
</file>

<file path=ppt/tags/tag398.xml><?xml version="1.0" encoding="utf-8"?>
<p:tagLst xmlns:p="http://schemas.openxmlformats.org/presentationml/2006/main">
  <p:tag name="AS_UNIQUEID" val="775"/>
</p:tagLst>
</file>

<file path=ppt/tags/tag399.xml><?xml version="1.0" encoding="utf-8"?>
<p:tagLst xmlns:p="http://schemas.openxmlformats.org/presentationml/2006/main">
  <p:tag name="AS_UNIQUEID" val="776"/>
</p:tagLst>
</file>

<file path=ppt/tags/tag4.xml><?xml version="1.0" encoding="utf-8"?>
<p:tagLst xmlns:p="http://schemas.openxmlformats.org/presentationml/2006/main">
  <p:tag name="AS_UNIQUEID" val="162"/>
</p:tagLst>
</file>

<file path=ppt/tags/tag40.xml><?xml version="1.0" encoding="utf-8"?>
<p:tagLst xmlns:p="http://schemas.openxmlformats.org/presentationml/2006/main">
  <p:tag name="AS_UNIQUEID" val="207"/>
</p:tagLst>
</file>

<file path=ppt/tags/tag400.xml><?xml version="1.0" encoding="utf-8"?>
<p:tagLst xmlns:p="http://schemas.openxmlformats.org/presentationml/2006/main">
  <p:tag name="AS_UNIQUEID" val="777"/>
</p:tagLst>
</file>

<file path=ppt/tags/tag401.xml><?xml version="1.0" encoding="utf-8"?>
<p:tagLst xmlns:p="http://schemas.openxmlformats.org/presentationml/2006/main">
  <p:tag name="AS_UNIQUEID" val="778"/>
</p:tagLst>
</file>

<file path=ppt/tags/tag402.xml><?xml version="1.0" encoding="utf-8"?>
<p:tagLst xmlns:p="http://schemas.openxmlformats.org/presentationml/2006/main">
  <p:tag name="AS_UNIQUEID" val="779"/>
</p:tagLst>
</file>

<file path=ppt/tags/tag403.xml><?xml version="1.0" encoding="utf-8"?>
<p:tagLst xmlns:p="http://schemas.openxmlformats.org/presentationml/2006/main">
  <p:tag name="AS_UNIQUEID" val="780"/>
</p:tagLst>
</file>

<file path=ppt/tags/tag404.xml><?xml version="1.0" encoding="utf-8"?>
<p:tagLst xmlns:p="http://schemas.openxmlformats.org/presentationml/2006/main">
  <p:tag name="AS_UNIQUEID" val="782"/>
</p:tagLst>
</file>

<file path=ppt/tags/tag405.xml><?xml version="1.0" encoding="utf-8"?>
<p:tagLst xmlns:p="http://schemas.openxmlformats.org/presentationml/2006/main">
  <p:tag name="AS_UNIQUEID" val="783"/>
</p:tagLst>
</file>

<file path=ppt/tags/tag406.xml><?xml version="1.0" encoding="utf-8"?>
<p:tagLst xmlns:p="http://schemas.openxmlformats.org/presentationml/2006/main">
  <p:tag name="AS_UNIQUEID" val="784"/>
</p:tagLst>
</file>

<file path=ppt/tags/tag407.xml><?xml version="1.0" encoding="utf-8"?>
<p:tagLst xmlns:p="http://schemas.openxmlformats.org/presentationml/2006/main">
  <p:tag name="AS_UNIQUEID" val="785"/>
</p:tagLst>
</file>

<file path=ppt/tags/tag408.xml><?xml version="1.0" encoding="utf-8"?>
<p:tagLst xmlns:p="http://schemas.openxmlformats.org/presentationml/2006/main">
  <p:tag name="AS_UNIQUEID" val="786"/>
</p:tagLst>
</file>

<file path=ppt/tags/tag409.xml><?xml version="1.0" encoding="utf-8"?>
<p:tagLst xmlns:p="http://schemas.openxmlformats.org/presentationml/2006/main">
  <p:tag name="AS_UNIQUEID" val="787"/>
</p:tagLst>
</file>

<file path=ppt/tags/tag41.xml><?xml version="1.0" encoding="utf-8"?>
<p:tagLst xmlns:p="http://schemas.openxmlformats.org/presentationml/2006/main">
  <p:tag name="AS_UNIQUEID" val="208"/>
</p:tagLst>
</file>

<file path=ppt/tags/tag410.xml><?xml version="1.0" encoding="utf-8"?>
<p:tagLst xmlns:p="http://schemas.openxmlformats.org/presentationml/2006/main">
  <p:tag name="AS_UNIQUEID" val="788"/>
</p:tagLst>
</file>

<file path=ppt/tags/tag411.xml><?xml version="1.0" encoding="utf-8"?>
<p:tagLst xmlns:p="http://schemas.openxmlformats.org/presentationml/2006/main">
  <p:tag name="AS_UNIQUEID" val="789"/>
</p:tagLst>
</file>

<file path=ppt/tags/tag412.xml><?xml version="1.0" encoding="utf-8"?>
<p:tagLst xmlns:p="http://schemas.openxmlformats.org/presentationml/2006/main">
  <p:tag name="AS_UNIQUEID" val="801"/>
</p:tagLst>
</file>

<file path=ppt/tags/tag413.xml><?xml version="1.0" encoding="utf-8"?>
<p:tagLst xmlns:p="http://schemas.openxmlformats.org/presentationml/2006/main">
  <p:tag name="AS_UNIQUEID" val="802"/>
</p:tagLst>
</file>

<file path=ppt/tags/tag414.xml><?xml version="1.0" encoding="utf-8"?>
<p:tagLst xmlns:p="http://schemas.openxmlformats.org/presentationml/2006/main">
  <p:tag name="AS_UNIQUEID" val="803"/>
</p:tagLst>
</file>

<file path=ppt/tags/tag415.xml><?xml version="1.0" encoding="utf-8"?>
<p:tagLst xmlns:p="http://schemas.openxmlformats.org/presentationml/2006/main">
  <p:tag name="AS_UNIQUEID" val="804"/>
</p:tagLst>
</file>

<file path=ppt/tags/tag416.xml><?xml version="1.0" encoding="utf-8"?>
<p:tagLst xmlns:p="http://schemas.openxmlformats.org/presentationml/2006/main">
  <p:tag name="AS_UNIQUEID" val="805"/>
</p:tagLst>
</file>

<file path=ppt/tags/tag417.xml><?xml version="1.0" encoding="utf-8"?>
<p:tagLst xmlns:p="http://schemas.openxmlformats.org/presentationml/2006/main">
  <p:tag name="AS_UNIQUEID" val="806"/>
</p:tagLst>
</file>

<file path=ppt/tags/tag418.xml><?xml version="1.0" encoding="utf-8"?>
<p:tagLst xmlns:p="http://schemas.openxmlformats.org/presentationml/2006/main">
  <p:tag name="AS_UNIQUEID" val="807"/>
</p:tagLst>
</file>

<file path=ppt/tags/tag419.xml><?xml version="1.0" encoding="utf-8"?>
<p:tagLst xmlns:p="http://schemas.openxmlformats.org/presentationml/2006/main">
  <p:tag name="AS_UNIQUEID" val="808"/>
</p:tagLst>
</file>

<file path=ppt/tags/tag42.xml><?xml version="1.0" encoding="utf-8"?>
<p:tagLst xmlns:p="http://schemas.openxmlformats.org/presentationml/2006/main">
  <p:tag name="AS_UNIQUEID" val="209"/>
</p:tagLst>
</file>

<file path=ppt/tags/tag420.xml><?xml version="1.0" encoding="utf-8"?>
<p:tagLst xmlns:p="http://schemas.openxmlformats.org/presentationml/2006/main">
  <p:tag name="AS_UNIQUEID" val="809"/>
</p:tagLst>
</file>

<file path=ppt/tags/tag421.xml><?xml version="1.0" encoding="utf-8"?>
<p:tagLst xmlns:p="http://schemas.openxmlformats.org/presentationml/2006/main">
  <p:tag name="AS_UNIQUEID" val="810"/>
</p:tagLst>
</file>

<file path=ppt/tags/tag422.xml><?xml version="1.0" encoding="utf-8"?>
<p:tagLst xmlns:p="http://schemas.openxmlformats.org/presentationml/2006/main">
  <p:tag name="AS_UNIQUEID" val="811"/>
</p:tagLst>
</file>

<file path=ppt/tags/tag423.xml><?xml version="1.0" encoding="utf-8"?>
<p:tagLst xmlns:p="http://schemas.openxmlformats.org/presentationml/2006/main">
  <p:tag name="AS_UNIQUEID" val="812"/>
</p:tagLst>
</file>

<file path=ppt/tags/tag424.xml><?xml version="1.0" encoding="utf-8"?>
<p:tagLst xmlns:p="http://schemas.openxmlformats.org/presentationml/2006/main">
  <p:tag name="AS_UNIQUEID" val="813"/>
</p:tagLst>
</file>

<file path=ppt/tags/tag425.xml><?xml version="1.0" encoding="utf-8"?>
<p:tagLst xmlns:p="http://schemas.openxmlformats.org/presentationml/2006/main">
  <p:tag name="AS_UNIQUEID" val="814"/>
</p:tagLst>
</file>

<file path=ppt/tags/tag426.xml><?xml version="1.0" encoding="utf-8"?>
<p:tagLst xmlns:p="http://schemas.openxmlformats.org/presentationml/2006/main">
  <p:tag name="AS_UNIQUEID" val="815"/>
</p:tagLst>
</file>

<file path=ppt/tags/tag427.xml><?xml version="1.0" encoding="utf-8"?>
<p:tagLst xmlns:p="http://schemas.openxmlformats.org/presentationml/2006/main">
  <p:tag name="AS_UNIQUEID" val="816"/>
</p:tagLst>
</file>

<file path=ppt/tags/tag428.xml><?xml version="1.0" encoding="utf-8"?>
<p:tagLst xmlns:p="http://schemas.openxmlformats.org/presentationml/2006/main">
  <p:tag name="AS_UNIQUEID" val="817"/>
</p:tagLst>
</file>

<file path=ppt/tags/tag429.xml><?xml version="1.0" encoding="utf-8"?>
<p:tagLst xmlns:p="http://schemas.openxmlformats.org/presentationml/2006/main">
  <p:tag name="AS_UNIQUEID" val="818"/>
</p:tagLst>
</file>

<file path=ppt/tags/tag43.xml><?xml version="1.0" encoding="utf-8"?>
<p:tagLst xmlns:p="http://schemas.openxmlformats.org/presentationml/2006/main">
  <p:tag name="AS_UNIQUEID" val="210"/>
</p:tagLst>
</file>

<file path=ppt/tags/tag430.xml><?xml version="1.0" encoding="utf-8"?>
<p:tagLst xmlns:p="http://schemas.openxmlformats.org/presentationml/2006/main">
  <p:tag name="AS_UNIQUEID" val="819"/>
</p:tagLst>
</file>

<file path=ppt/tags/tag431.xml><?xml version="1.0" encoding="utf-8"?>
<p:tagLst xmlns:p="http://schemas.openxmlformats.org/presentationml/2006/main">
  <p:tag name="AS_UNIQUEID" val="820"/>
</p:tagLst>
</file>

<file path=ppt/tags/tag432.xml><?xml version="1.0" encoding="utf-8"?>
<p:tagLst xmlns:p="http://schemas.openxmlformats.org/presentationml/2006/main">
  <p:tag name="AS_UNIQUEID" val="821"/>
</p:tagLst>
</file>

<file path=ppt/tags/tag433.xml><?xml version="1.0" encoding="utf-8"?>
<p:tagLst xmlns:p="http://schemas.openxmlformats.org/presentationml/2006/main">
  <p:tag name="AS_UNIQUEID" val="823"/>
</p:tagLst>
</file>

<file path=ppt/tags/tag434.xml><?xml version="1.0" encoding="utf-8"?>
<p:tagLst xmlns:p="http://schemas.openxmlformats.org/presentationml/2006/main">
  <p:tag name="AS_UNIQUEID" val="824"/>
</p:tagLst>
</file>

<file path=ppt/tags/tag435.xml><?xml version="1.0" encoding="utf-8"?>
<p:tagLst xmlns:p="http://schemas.openxmlformats.org/presentationml/2006/main">
  <p:tag name="AS_UNIQUEID" val="825"/>
</p:tagLst>
</file>

<file path=ppt/tags/tag436.xml><?xml version="1.0" encoding="utf-8"?>
<p:tagLst xmlns:p="http://schemas.openxmlformats.org/presentationml/2006/main">
  <p:tag name="AS_UNIQUEID" val="826"/>
</p:tagLst>
</file>

<file path=ppt/tags/tag437.xml><?xml version="1.0" encoding="utf-8"?>
<p:tagLst xmlns:p="http://schemas.openxmlformats.org/presentationml/2006/main">
  <p:tag name="AS_UNIQUEID" val="827"/>
</p:tagLst>
</file>

<file path=ppt/tags/tag438.xml><?xml version="1.0" encoding="utf-8"?>
<p:tagLst xmlns:p="http://schemas.openxmlformats.org/presentationml/2006/main">
  <p:tag name="AS_UNIQUEID" val="828"/>
</p:tagLst>
</file>

<file path=ppt/tags/tag439.xml><?xml version="1.0" encoding="utf-8"?>
<p:tagLst xmlns:p="http://schemas.openxmlformats.org/presentationml/2006/main">
  <p:tag name="AS_UNIQUEID" val="829"/>
</p:tagLst>
</file>

<file path=ppt/tags/tag44.xml><?xml version="1.0" encoding="utf-8"?>
<p:tagLst xmlns:p="http://schemas.openxmlformats.org/presentationml/2006/main">
  <p:tag name="AS_UNIQUEID" val="211"/>
</p:tagLst>
</file>

<file path=ppt/tags/tag440.xml><?xml version="1.0" encoding="utf-8"?>
<p:tagLst xmlns:p="http://schemas.openxmlformats.org/presentationml/2006/main">
  <p:tag name="AS_UNIQUEID" val="830"/>
</p:tagLst>
</file>

<file path=ppt/tags/tag441.xml><?xml version="1.0" encoding="utf-8"?>
<p:tagLst xmlns:p="http://schemas.openxmlformats.org/presentationml/2006/main">
  <p:tag name="AS_UNIQUEID" val="831"/>
</p:tagLst>
</file>

<file path=ppt/tags/tag442.xml><?xml version="1.0" encoding="utf-8"?>
<p:tagLst xmlns:p="http://schemas.openxmlformats.org/presentationml/2006/main">
  <p:tag name="AS_UNIQUEID" val="832"/>
</p:tagLst>
</file>

<file path=ppt/tags/tag443.xml><?xml version="1.0" encoding="utf-8"?>
<p:tagLst xmlns:p="http://schemas.openxmlformats.org/presentationml/2006/main">
  <p:tag name="AS_UNIQUEID" val="833"/>
</p:tagLst>
</file>

<file path=ppt/tags/tag444.xml><?xml version="1.0" encoding="utf-8"?>
<p:tagLst xmlns:p="http://schemas.openxmlformats.org/presentationml/2006/main">
  <p:tag name="AS_UNIQUEID" val="834"/>
</p:tagLst>
</file>

<file path=ppt/tags/tag445.xml><?xml version="1.0" encoding="utf-8"?>
<p:tagLst xmlns:p="http://schemas.openxmlformats.org/presentationml/2006/main">
  <p:tag name="AS_UNIQUEID" val="835"/>
</p:tagLst>
</file>

<file path=ppt/tags/tag446.xml><?xml version="1.0" encoding="utf-8"?>
<p:tagLst xmlns:p="http://schemas.openxmlformats.org/presentationml/2006/main">
  <p:tag name="AS_UNIQUEID" val="836"/>
</p:tagLst>
</file>

<file path=ppt/tags/tag447.xml><?xml version="1.0" encoding="utf-8"?>
<p:tagLst xmlns:p="http://schemas.openxmlformats.org/presentationml/2006/main">
  <p:tag name="AS_UNIQUEID" val="837"/>
</p:tagLst>
</file>

<file path=ppt/tags/tag448.xml><?xml version="1.0" encoding="utf-8"?>
<p:tagLst xmlns:p="http://schemas.openxmlformats.org/presentationml/2006/main">
  <p:tag name="AS_UNIQUEID" val="838"/>
</p:tagLst>
</file>

<file path=ppt/tags/tag449.xml><?xml version="1.0" encoding="utf-8"?>
<p:tagLst xmlns:p="http://schemas.openxmlformats.org/presentationml/2006/main">
  <p:tag name="AS_UNIQUEID" val="840"/>
</p:tagLst>
</file>

<file path=ppt/tags/tag45.xml><?xml version="1.0" encoding="utf-8"?>
<p:tagLst xmlns:p="http://schemas.openxmlformats.org/presentationml/2006/main">
  <p:tag name="AS_UNIQUEID" val="212"/>
</p:tagLst>
</file>

<file path=ppt/tags/tag450.xml><?xml version="1.0" encoding="utf-8"?>
<p:tagLst xmlns:p="http://schemas.openxmlformats.org/presentationml/2006/main">
  <p:tag name="AS_UNIQUEID" val="841"/>
</p:tagLst>
</file>

<file path=ppt/tags/tag451.xml><?xml version="1.0" encoding="utf-8"?>
<p:tagLst xmlns:p="http://schemas.openxmlformats.org/presentationml/2006/main">
  <p:tag name="AS_UNIQUEID" val="842"/>
</p:tagLst>
</file>

<file path=ppt/tags/tag452.xml><?xml version="1.0" encoding="utf-8"?>
<p:tagLst xmlns:p="http://schemas.openxmlformats.org/presentationml/2006/main">
  <p:tag name="AS_UNIQUEID" val="843"/>
</p:tagLst>
</file>

<file path=ppt/tags/tag453.xml><?xml version="1.0" encoding="utf-8"?>
<p:tagLst xmlns:p="http://schemas.openxmlformats.org/presentationml/2006/main">
  <p:tag name="AS_UNIQUEID" val="844"/>
</p:tagLst>
</file>

<file path=ppt/tags/tag454.xml><?xml version="1.0" encoding="utf-8"?>
<p:tagLst xmlns:p="http://schemas.openxmlformats.org/presentationml/2006/main">
  <p:tag name="AS_UNIQUEID" val="845"/>
</p:tagLst>
</file>

<file path=ppt/tags/tag455.xml><?xml version="1.0" encoding="utf-8"?>
<p:tagLst xmlns:p="http://schemas.openxmlformats.org/presentationml/2006/main">
  <p:tag name="AS_UNIQUEID" val="846"/>
</p:tagLst>
</file>

<file path=ppt/tags/tag456.xml><?xml version="1.0" encoding="utf-8"?>
<p:tagLst xmlns:p="http://schemas.openxmlformats.org/presentationml/2006/main">
  <p:tag name="AS_UNIQUEID" val="847"/>
</p:tagLst>
</file>

<file path=ppt/tags/tag457.xml><?xml version="1.0" encoding="utf-8"?>
<p:tagLst xmlns:p="http://schemas.openxmlformats.org/presentationml/2006/main">
  <p:tag name="AS_UNIQUEID" val="848"/>
</p:tagLst>
</file>

<file path=ppt/tags/tag458.xml><?xml version="1.0" encoding="utf-8"?>
<p:tagLst xmlns:p="http://schemas.openxmlformats.org/presentationml/2006/main">
  <p:tag name="AS_UNIQUEID" val="849"/>
</p:tagLst>
</file>

<file path=ppt/tags/tag459.xml><?xml version="1.0" encoding="utf-8"?>
<p:tagLst xmlns:p="http://schemas.openxmlformats.org/presentationml/2006/main">
  <p:tag name="AS_UNIQUEID" val="850"/>
</p:tagLst>
</file>

<file path=ppt/tags/tag46.xml><?xml version="1.0" encoding="utf-8"?>
<p:tagLst xmlns:p="http://schemas.openxmlformats.org/presentationml/2006/main">
  <p:tag name="AS_UNIQUEID" val="213"/>
</p:tagLst>
</file>

<file path=ppt/tags/tag460.xml><?xml version="1.0" encoding="utf-8"?>
<p:tagLst xmlns:p="http://schemas.openxmlformats.org/presentationml/2006/main">
  <p:tag name="AS_UNIQUEID" val="851"/>
</p:tagLst>
</file>

<file path=ppt/tags/tag461.xml><?xml version="1.0" encoding="utf-8"?>
<p:tagLst xmlns:p="http://schemas.openxmlformats.org/presentationml/2006/main">
  <p:tag name="AS_UNIQUEID" val="799"/>
</p:tagLst>
</file>

<file path=ppt/tags/tag462.xml><?xml version="1.0" encoding="utf-8"?>
<p:tagLst xmlns:p="http://schemas.openxmlformats.org/presentationml/2006/main">
  <p:tag name="AS_UNIQUEID" val="822"/>
</p:tagLst>
</file>

<file path=ppt/tags/tag463.xml><?xml version="1.0" encoding="utf-8"?>
<p:tagLst xmlns:p="http://schemas.openxmlformats.org/presentationml/2006/main">
  <p:tag name="AS_UNIQUEID" val="146"/>
</p:tagLst>
</file>

<file path=ppt/tags/tag464.xml><?xml version="1.0" encoding="utf-8"?>
<p:tagLst xmlns:p="http://schemas.openxmlformats.org/presentationml/2006/main">
  <p:tag name="AS_UNIQUEID" val="147"/>
</p:tagLst>
</file>

<file path=ppt/tags/tag465.xml><?xml version="1.0" encoding="utf-8"?>
<p:tagLst xmlns:p="http://schemas.openxmlformats.org/presentationml/2006/main">
  <p:tag name="AS_UNIQUEID" val="148"/>
</p:tagLst>
</file>

<file path=ppt/tags/tag466.xml><?xml version="1.0" encoding="utf-8"?>
<p:tagLst xmlns:p="http://schemas.openxmlformats.org/presentationml/2006/main">
  <p:tag name="AS_UNIQUEID" val="149"/>
</p:tagLst>
</file>

<file path=ppt/tags/tag467.xml><?xml version="1.0" encoding="utf-8"?>
<p:tagLst xmlns:p="http://schemas.openxmlformats.org/presentationml/2006/main">
  <p:tag name="AS_UNIQUEID" val="150"/>
</p:tagLst>
</file>

<file path=ppt/tags/tag468.xml><?xml version="1.0" encoding="utf-8"?>
<p:tagLst xmlns:p="http://schemas.openxmlformats.org/presentationml/2006/main">
  <p:tag name="AS_UNIQUEID" val="151"/>
</p:tagLst>
</file>

<file path=ppt/tags/tag469.xml><?xml version="1.0" encoding="utf-8"?>
<p:tagLst xmlns:p="http://schemas.openxmlformats.org/presentationml/2006/main">
  <p:tag name="AS_OS" val="Unix 3.10 unknown"/>
  <p:tag name="AS_RELEASE_DATE" val="2020.11.30"/>
  <p:tag name="AS_TITLE" val="Aspose.Slides for Java"/>
  <p:tag name="AS_VERSION" val="20.11"/>
</p:tagLst>
</file>

<file path=ppt/tags/tag47.xml><?xml version="1.0" encoding="utf-8"?>
<p:tagLst xmlns:p="http://schemas.openxmlformats.org/presentationml/2006/main">
  <p:tag name="AS_UNIQUEID" val="214"/>
</p:tagLst>
</file>

<file path=ppt/tags/tag48.xml><?xml version="1.0" encoding="utf-8"?>
<p:tagLst xmlns:p="http://schemas.openxmlformats.org/presentationml/2006/main">
  <p:tag name="AS_UNIQUEID" val="215"/>
</p:tagLst>
</file>

<file path=ppt/tags/tag49.xml><?xml version="1.0" encoding="utf-8"?>
<p:tagLst xmlns:p="http://schemas.openxmlformats.org/presentationml/2006/main">
  <p:tag name="AS_UNIQUEID" val="216"/>
</p:tagLst>
</file>

<file path=ppt/tags/tag5.xml><?xml version="1.0" encoding="utf-8"?>
<p:tagLst xmlns:p="http://schemas.openxmlformats.org/presentationml/2006/main">
  <p:tag name="AS_UNIQUEID" val="163"/>
</p:tagLst>
</file>

<file path=ppt/tags/tag50.xml><?xml version="1.0" encoding="utf-8"?>
<p:tagLst xmlns:p="http://schemas.openxmlformats.org/presentationml/2006/main">
  <p:tag name="AS_UNIQUEID" val="217"/>
</p:tagLst>
</file>

<file path=ppt/tags/tag51.xml><?xml version="1.0" encoding="utf-8"?>
<p:tagLst xmlns:p="http://schemas.openxmlformats.org/presentationml/2006/main">
  <p:tag name="AS_UNIQUEID" val="218"/>
</p:tagLst>
</file>

<file path=ppt/tags/tag52.xml><?xml version="1.0" encoding="utf-8"?>
<p:tagLst xmlns:p="http://schemas.openxmlformats.org/presentationml/2006/main">
  <p:tag name="AS_UNIQUEID" val="259"/>
</p:tagLst>
</file>

<file path=ppt/tags/tag53.xml><?xml version="1.0" encoding="utf-8"?>
<p:tagLst xmlns:p="http://schemas.openxmlformats.org/presentationml/2006/main">
  <p:tag name="AS_UNIQUEID" val="260"/>
</p:tagLst>
</file>

<file path=ppt/tags/tag54.xml><?xml version="1.0" encoding="utf-8"?>
<p:tagLst xmlns:p="http://schemas.openxmlformats.org/presentationml/2006/main">
  <p:tag name="AS_UNIQUEID" val="261"/>
</p:tagLst>
</file>

<file path=ppt/tags/tag55.xml><?xml version="1.0" encoding="utf-8"?>
<p:tagLst xmlns:p="http://schemas.openxmlformats.org/presentationml/2006/main">
  <p:tag name="AS_UNIQUEID" val="262"/>
</p:tagLst>
</file>

<file path=ppt/tags/tag56.xml><?xml version="1.0" encoding="utf-8"?>
<p:tagLst xmlns:p="http://schemas.openxmlformats.org/presentationml/2006/main">
  <p:tag name="AS_UNIQUEID" val="263"/>
</p:tagLst>
</file>

<file path=ppt/tags/tag57.xml><?xml version="1.0" encoding="utf-8"?>
<p:tagLst xmlns:p="http://schemas.openxmlformats.org/presentationml/2006/main">
  <p:tag name="AS_UNIQUEID" val="264"/>
</p:tagLst>
</file>

<file path=ppt/tags/tag58.xml><?xml version="1.0" encoding="utf-8"?>
<p:tagLst xmlns:p="http://schemas.openxmlformats.org/presentationml/2006/main">
  <p:tag name="AS_UNIQUEID" val="265"/>
</p:tagLst>
</file>

<file path=ppt/tags/tag59.xml><?xml version="1.0" encoding="utf-8"?>
<p:tagLst xmlns:p="http://schemas.openxmlformats.org/presentationml/2006/main">
  <p:tag name="AS_UNIQUEID" val="138"/>
</p:tagLst>
</file>

<file path=ppt/tags/tag6.xml><?xml version="1.0" encoding="utf-8"?>
<p:tagLst xmlns:p="http://schemas.openxmlformats.org/presentationml/2006/main">
  <p:tag name="AS_UNIQUEID" val="164"/>
</p:tagLst>
</file>

<file path=ppt/tags/tag60.xml><?xml version="1.0" encoding="utf-8"?>
<p:tagLst xmlns:p="http://schemas.openxmlformats.org/presentationml/2006/main">
  <p:tag name="AS_UNIQUEID" val="255"/>
</p:tagLst>
</file>

<file path=ppt/tags/tag61.xml><?xml version="1.0" encoding="utf-8"?>
<p:tagLst xmlns:p="http://schemas.openxmlformats.org/presentationml/2006/main">
  <p:tag name="AS_UNIQUEID" val="256"/>
</p:tagLst>
</file>

<file path=ppt/tags/tag62.xml><?xml version="1.0" encoding="utf-8"?>
<p:tagLst xmlns:p="http://schemas.openxmlformats.org/presentationml/2006/main">
  <p:tag name="AS_UNIQUEID" val="257"/>
</p:tagLst>
</file>

<file path=ppt/tags/tag63.xml><?xml version="1.0" encoding="utf-8"?>
<p:tagLst xmlns:p="http://schemas.openxmlformats.org/presentationml/2006/main">
  <p:tag name="AS_UNIQUEID" val="267"/>
</p:tagLst>
</file>

<file path=ppt/tags/tag64.xml><?xml version="1.0" encoding="utf-8"?>
<p:tagLst xmlns:p="http://schemas.openxmlformats.org/presentationml/2006/main">
  <p:tag name="AS_UNIQUEID" val="268"/>
</p:tagLst>
</file>

<file path=ppt/tags/tag65.xml><?xml version="1.0" encoding="utf-8"?>
<p:tagLst xmlns:p="http://schemas.openxmlformats.org/presentationml/2006/main">
  <p:tag name="AS_UNIQUEID" val="269"/>
</p:tagLst>
</file>

<file path=ppt/tags/tag66.xml><?xml version="1.0" encoding="utf-8"?>
<p:tagLst xmlns:p="http://schemas.openxmlformats.org/presentationml/2006/main">
  <p:tag name="AS_UNIQUEID" val="270"/>
</p:tagLst>
</file>

<file path=ppt/tags/tag67.xml><?xml version="1.0" encoding="utf-8"?>
<p:tagLst xmlns:p="http://schemas.openxmlformats.org/presentationml/2006/main">
  <p:tag name="AS_UNIQUEID" val="271"/>
</p:tagLst>
</file>

<file path=ppt/tags/tag68.xml><?xml version="1.0" encoding="utf-8"?>
<p:tagLst xmlns:p="http://schemas.openxmlformats.org/presentationml/2006/main">
  <p:tag name="AS_UNIQUEID" val="272"/>
</p:tagLst>
</file>

<file path=ppt/tags/tag69.xml><?xml version="1.0" encoding="utf-8"?>
<p:tagLst xmlns:p="http://schemas.openxmlformats.org/presentationml/2006/main">
  <p:tag name="AS_UNIQUEID" val="273"/>
</p:tagLst>
</file>

<file path=ppt/tags/tag7.xml><?xml version="1.0" encoding="utf-8"?>
<p:tagLst xmlns:p="http://schemas.openxmlformats.org/presentationml/2006/main">
  <p:tag name="AS_UNIQUEID" val="165"/>
</p:tagLst>
</file>

<file path=ppt/tags/tag70.xml><?xml version="1.0" encoding="utf-8"?>
<p:tagLst xmlns:p="http://schemas.openxmlformats.org/presentationml/2006/main">
  <p:tag name="AS_UNIQUEID" val="274"/>
</p:tagLst>
</file>

<file path=ppt/tags/tag71.xml><?xml version="1.0" encoding="utf-8"?>
<p:tagLst xmlns:p="http://schemas.openxmlformats.org/presentationml/2006/main">
  <p:tag name="AS_UNIQUEID" val="138"/>
</p:tagLst>
</file>

<file path=ppt/tags/tag72.xml><?xml version="1.0" encoding="utf-8"?>
<p:tagLst xmlns:p="http://schemas.openxmlformats.org/presentationml/2006/main">
  <p:tag name="AS_UNIQUEID" val="275"/>
</p:tagLst>
</file>

<file path=ppt/tags/tag73.xml><?xml version="1.0" encoding="utf-8"?>
<p:tagLst xmlns:p="http://schemas.openxmlformats.org/presentationml/2006/main">
  <p:tag name="AS_UNIQUEID" val="276"/>
</p:tagLst>
</file>

<file path=ppt/tags/tag74.xml><?xml version="1.0" encoding="utf-8"?>
<p:tagLst xmlns:p="http://schemas.openxmlformats.org/presentationml/2006/main">
  <p:tag name="AS_UNIQUEID" val="278"/>
</p:tagLst>
</file>

<file path=ppt/tags/tag75.xml><?xml version="1.0" encoding="utf-8"?>
<p:tagLst xmlns:p="http://schemas.openxmlformats.org/presentationml/2006/main">
  <p:tag name="AS_UNIQUEID" val="279"/>
</p:tagLst>
</file>

<file path=ppt/tags/tag76.xml><?xml version="1.0" encoding="utf-8"?>
<p:tagLst xmlns:p="http://schemas.openxmlformats.org/presentationml/2006/main">
  <p:tag name="AS_UNIQUEID" val="280"/>
</p:tagLst>
</file>

<file path=ppt/tags/tag77.xml><?xml version="1.0" encoding="utf-8"?>
<p:tagLst xmlns:p="http://schemas.openxmlformats.org/presentationml/2006/main">
  <p:tag name="AS_UNIQUEID" val="281"/>
</p:tagLst>
</file>

<file path=ppt/tags/tag78.xml><?xml version="1.0" encoding="utf-8"?>
<p:tagLst xmlns:p="http://schemas.openxmlformats.org/presentationml/2006/main">
  <p:tag name="AS_UNIQUEID" val="282"/>
</p:tagLst>
</file>

<file path=ppt/tags/tag79.xml><?xml version="1.0" encoding="utf-8"?>
<p:tagLst xmlns:p="http://schemas.openxmlformats.org/presentationml/2006/main">
  <p:tag name="AS_UNIQUEID" val="283"/>
</p:tagLst>
</file>

<file path=ppt/tags/tag8.xml><?xml version="1.0" encoding="utf-8"?>
<p:tagLst xmlns:p="http://schemas.openxmlformats.org/presentationml/2006/main">
  <p:tag name="AS_UNIQUEID" val="166"/>
</p:tagLst>
</file>

<file path=ppt/tags/tag80.xml><?xml version="1.0" encoding="utf-8"?>
<p:tagLst xmlns:p="http://schemas.openxmlformats.org/presentationml/2006/main">
  <p:tag name="AS_UNIQUEID" val="284"/>
</p:tagLst>
</file>

<file path=ppt/tags/tag81.xml><?xml version="1.0" encoding="utf-8"?>
<p:tagLst xmlns:p="http://schemas.openxmlformats.org/presentationml/2006/main">
  <p:tag name="AS_UNIQUEID" val="285"/>
</p:tagLst>
</file>

<file path=ppt/tags/tag82.xml><?xml version="1.0" encoding="utf-8"?>
<p:tagLst xmlns:p="http://schemas.openxmlformats.org/presentationml/2006/main">
  <p:tag name="AS_UNIQUEID" val="286"/>
</p:tagLst>
</file>

<file path=ppt/tags/tag83.xml><?xml version="1.0" encoding="utf-8"?>
<p:tagLst xmlns:p="http://schemas.openxmlformats.org/presentationml/2006/main">
  <p:tag name="AS_UNIQUEID" val="287"/>
</p:tagLst>
</file>

<file path=ppt/tags/tag84.xml><?xml version="1.0" encoding="utf-8"?>
<p:tagLst xmlns:p="http://schemas.openxmlformats.org/presentationml/2006/main">
  <p:tag name="AS_UNIQUEID" val="288"/>
</p:tagLst>
</file>

<file path=ppt/tags/tag85.xml><?xml version="1.0" encoding="utf-8"?>
<p:tagLst xmlns:p="http://schemas.openxmlformats.org/presentationml/2006/main">
  <p:tag name="AS_UNIQUEID" val="289"/>
</p:tagLst>
</file>

<file path=ppt/tags/tag86.xml><?xml version="1.0" encoding="utf-8"?>
<p:tagLst xmlns:p="http://schemas.openxmlformats.org/presentationml/2006/main">
  <p:tag name="AS_UNIQUEID" val="290"/>
</p:tagLst>
</file>

<file path=ppt/tags/tag87.xml><?xml version="1.0" encoding="utf-8"?>
<p:tagLst xmlns:p="http://schemas.openxmlformats.org/presentationml/2006/main">
  <p:tag name="AS_UNIQUEID" val="291"/>
</p:tagLst>
</file>

<file path=ppt/tags/tag88.xml><?xml version="1.0" encoding="utf-8"?>
<p:tagLst xmlns:p="http://schemas.openxmlformats.org/presentationml/2006/main">
  <p:tag name="AS_UNIQUEID" val="292"/>
</p:tagLst>
</file>

<file path=ppt/tags/tag89.xml><?xml version="1.0" encoding="utf-8"?>
<p:tagLst xmlns:p="http://schemas.openxmlformats.org/presentationml/2006/main">
  <p:tag name="AS_UNIQUEID" val="293"/>
</p:tagLst>
</file>

<file path=ppt/tags/tag9.xml><?xml version="1.0" encoding="utf-8"?>
<p:tagLst xmlns:p="http://schemas.openxmlformats.org/presentationml/2006/main">
  <p:tag name="AS_UNIQUEID" val="167"/>
</p:tagLst>
</file>

<file path=ppt/tags/tag90.xml><?xml version="1.0" encoding="utf-8"?>
<p:tagLst xmlns:p="http://schemas.openxmlformats.org/presentationml/2006/main">
  <p:tag name="AS_UNIQUEID" val="294"/>
</p:tagLst>
</file>

<file path=ppt/tags/tag91.xml><?xml version="1.0" encoding="utf-8"?>
<p:tagLst xmlns:p="http://schemas.openxmlformats.org/presentationml/2006/main">
  <p:tag name="AS_UNIQUEID" val="295"/>
</p:tagLst>
</file>

<file path=ppt/tags/tag92.xml><?xml version="1.0" encoding="utf-8"?>
<p:tagLst xmlns:p="http://schemas.openxmlformats.org/presentationml/2006/main">
  <p:tag name="AS_UNIQUEID" val="296"/>
</p:tagLst>
</file>

<file path=ppt/tags/tag93.xml><?xml version="1.0" encoding="utf-8"?>
<p:tagLst xmlns:p="http://schemas.openxmlformats.org/presentationml/2006/main">
  <p:tag name="AS_UNIQUEID" val="297"/>
</p:tagLst>
</file>

<file path=ppt/tags/tag94.xml><?xml version="1.0" encoding="utf-8"?>
<p:tagLst xmlns:p="http://schemas.openxmlformats.org/presentationml/2006/main">
  <p:tag name="AS_UNIQUEID" val="298"/>
</p:tagLst>
</file>

<file path=ppt/tags/tag95.xml><?xml version="1.0" encoding="utf-8"?>
<p:tagLst xmlns:p="http://schemas.openxmlformats.org/presentationml/2006/main">
  <p:tag name="AS_UNIQUEID" val="299"/>
</p:tagLst>
</file>

<file path=ppt/tags/tag96.xml><?xml version="1.0" encoding="utf-8"?>
<p:tagLst xmlns:p="http://schemas.openxmlformats.org/presentationml/2006/main">
  <p:tag name="AS_UNIQUEID" val="300"/>
</p:tagLst>
</file>

<file path=ppt/tags/tag97.xml><?xml version="1.0" encoding="utf-8"?>
<p:tagLst xmlns:p="http://schemas.openxmlformats.org/presentationml/2006/main">
  <p:tag name="AS_UNIQUEID" val="301"/>
</p:tagLst>
</file>

<file path=ppt/tags/tag98.xml><?xml version="1.0" encoding="utf-8"?>
<p:tagLst xmlns:p="http://schemas.openxmlformats.org/presentationml/2006/main">
  <p:tag name="AS_UNIQUEID" val="302"/>
</p:tagLst>
</file>

<file path=ppt/tags/tag99.xml><?xml version="1.0" encoding="utf-8"?>
<p:tagLst xmlns:p="http://schemas.openxmlformats.org/presentationml/2006/main">
  <p:tag name="AS_UNIQUEID" val="30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3838</Words>
  <Application>WPS 演示</Application>
  <PresentationFormat>宽屏</PresentationFormat>
  <Paragraphs>563</Paragraphs>
  <Slides>24</Slides>
  <Notes>6</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47" baseType="lpstr">
      <vt:lpstr>Arial</vt:lpstr>
      <vt:lpstr>宋体</vt:lpstr>
      <vt:lpstr>Wingdings</vt:lpstr>
      <vt:lpstr>微软雅黑</vt:lpstr>
      <vt:lpstr>Times New Roman</vt:lpstr>
      <vt:lpstr>楷体</vt:lpstr>
      <vt:lpstr>黑体</vt:lpstr>
      <vt:lpstr>方正苏新诗柳楷简体</vt:lpstr>
      <vt:lpstr>华文新魏</vt:lpstr>
      <vt:lpstr>隶书</vt:lpstr>
      <vt:lpstr>Tahoma</vt:lpstr>
      <vt:lpstr>华文楷体</vt:lpstr>
      <vt:lpstr>等线</vt:lpstr>
      <vt:lpstr>Arial Unicode MS</vt:lpstr>
      <vt:lpstr>Times New Roman</vt:lpstr>
      <vt:lpstr>Arial Narrow</vt:lpstr>
      <vt:lpstr>Arial Unicode MS</vt:lpstr>
      <vt:lpstr>Calibri</vt:lpstr>
      <vt:lpstr>华文中宋</vt:lpstr>
      <vt:lpstr>方正粗黑宋简体</vt:lpstr>
      <vt:lpstr>Garamond</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maybe_pretty </cp:lastModifiedBy>
  <cp:revision>18</cp:revision>
  <cp:lastPrinted>2021-06-15T09:36:00Z</cp:lastPrinted>
  <dcterms:created xsi:type="dcterms:W3CDTF">2021-06-15T09:36:00Z</dcterms:created>
  <dcterms:modified xsi:type="dcterms:W3CDTF">2021-07-05T08:12:19Z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SaveFontToCloudKey">
    <vt:lpwstr>282988194_btnclosed</vt:lpwstr>
  </property>
  <property fmtid="{D5CDD505-2E9C-101B-9397-08002B2CF9AE}" pid="7" name="ICV">
    <vt:lpwstr>52A265D2B97E475A960AADEF1930792F</vt:lpwstr>
  </property>
  <property fmtid="{D5CDD505-2E9C-101B-9397-08002B2CF9AE}" pid="8" name="KSOProductBuildVer">
    <vt:lpwstr>2052-11.1.0.10314</vt:lpwstr>
  </property>
</Properties>
</file>